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9" r:id="rId2"/>
    <p:sldId id="272" r:id="rId3"/>
    <p:sldId id="301" r:id="rId4"/>
    <p:sldId id="288" r:id="rId5"/>
    <p:sldId id="302" r:id="rId6"/>
    <p:sldId id="289" r:id="rId7"/>
    <p:sldId id="304" r:id="rId8"/>
    <p:sldId id="290" r:id="rId9"/>
    <p:sldId id="314" r:id="rId10"/>
    <p:sldId id="315" r:id="rId11"/>
    <p:sldId id="316" r:id="rId12"/>
    <p:sldId id="317" r:id="rId13"/>
    <p:sldId id="291" r:id="rId14"/>
    <p:sldId id="318" r:id="rId15"/>
    <p:sldId id="319" r:id="rId16"/>
    <p:sldId id="335" r:id="rId17"/>
    <p:sldId id="336" r:id="rId18"/>
    <p:sldId id="294" r:id="rId19"/>
    <p:sldId id="295" r:id="rId20"/>
    <p:sldId id="296" r:id="rId21"/>
    <p:sldId id="297" r:id="rId22"/>
    <p:sldId id="320" r:id="rId23"/>
    <p:sldId id="323" r:id="rId24"/>
    <p:sldId id="337" r:id="rId25"/>
    <p:sldId id="322" r:id="rId26"/>
    <p:sldId id="324" r:id="rId27"/>
    <p:sldId id="329" r:id="rId28"/>
    <p:sldId id="331" r:id="rId29"/>
    <p:sldId id="334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CC"/>
    <a:srgbClr val="00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019" autoAdjust="0"/>
    <p:restoredTop sz="94660"/>
  </p:normalViewPr>
  <p:slideViewPr>
    <p:cSldViewPr showGuides="1">
      <p:cViewPr varScale="1">
        <p:scale>
          <a:sx n="99" d="100"/>
          <a:sy n="99" d="100"/>
        </p:scale>
        <p:origin x="72" y="72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09-18T19:05:07.932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29,'0'0,"0"0,15 0,-15 0,15 0,-1 0,-14 0,15 0,-15 0,15 0,-1 0,-14 0,15 15,-15-15,15 0,-1 0,-14 0,15 0,-15 0,0 0,15 0,-15 0,0 0,14 0,1 0,-15 0,15 0,-15 0,14 0,-14 15,15-15,0 0,-15 0,15 0,-15 0,29 14,-29-14,15 0,-15 0,14 0,1 0,-15 0,15 0,-15 0,14 0,1 0,-15 0,15 0,-15 0,14 0,-14 0,15 0,0 0,-15 0,14 0,-14 0,15 0,0 0,-15 0,14 0,-14 0,15 0,0 0,0 0,-15 0,14 0,-14 0,15 0,0 0,-15 0,14 0,-14 0,15 0,-15 0,0 0,15 0,-1 0,-14 0,15 0,-15 0,15 0,-1 0,-14 0,0 0,15 0,-15 0,15 0,-15 0,14 0,1 0,-15 0,15 0,-15 0,14 0,1 0,-15 0,15 0,-1 0,1 0,-15 0,15 0,-15 0,15 0,-15 0,14 0,1 0,-15 0,15 0,-15 0,29 0,-29 0,15 0,-15 0,14 0,1 0,-15 0,15 0,-1 0,1 0,-15 0,15 0,-15 0,14 0,-14 0,15 0,0 0,-15 0,14 0,-14 0,15 0,-15 0,15 0,-1 0,-14 0,15-14,-15 14,15 0,0 0,-15 0,14 0,-14-15,15 15,0 0,-1 0,-14 0,15 0,0 0,-1 0,1 0,0 0,-15 0,14-15,-14 15,15 0,-15 0,15 0,-1 0,-14 0,0 0,15-14,-15-1,15 15,-1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09-18T19:05:32.834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31 126,'0'0,"0"0,0 0,0 0,14 0,-14 0,14 0,0 0,-14 0,14 0,-14 0,14 0,-1 0,-13 0,14 0,-14 0,14 0,-14 0,14 0,0 0,-14 0,14 0,-14 0,14 0,0 0,-14 0,14 0,-14 0,14 0,-14 0,14 0,0 0,-14 0,14 0,-14 0,14 0,-14 0,14 0,0 0,-14 0,14 0,-14 0,14 0,0 0,0 0,-14 0,14 0,0 0,-14 0,14 0,-14 0,13 0,-13 0,14 0,0 0,-14 0,14 0,-14 0,14 0,0 0,-14 0,14 0,-14 0,14 0,-14 0,14 0,0 0,-14 0,14 0,-14 0,14 0,0 0,0 0,-14 0,14 0,0 0,-14 0,14 0,-14 0,14 0,-14 0,14 0,0 0,-14 0,14 0,0 0,-1 0,-13 0,14-14,0 14,0 0,-14 0,14 0,-14 0,0 0,14 0,0 0,-14 0,14 0,-14 0,14 0,-14 0,14 0,0 0,-14 0,14 0,-14 0,14 0,0 0,-14 0,14 0,-14 0,14 0,-14 0,14 0,0 0,-14 0,0 0,14 0,-14 0,14 0,0 0,-14 0,0 0,28 14,-42-14,28 0,-14 0,13 0,-13 0,14 0,0 0,-14 0,14 0,-14 0,14 0,-14 0,14 0,0 0,-14 0,14 0,0 0,0 0,0 0,-14 0,14 0,0 0,-14 0,14 0,-14 0,14 0,0 0,-14 0,14 0,-14 0,14 0,-14 0,14 0,0 0,-14 0,14 0,-14 0,14 0,0 0,-14 0,13 0,1 0,0 0,-14 0,14 0,-14 0,14 0,-14 0,14 0,0 0,-14 0,14 0,-14 0,14 0,0 0,0 0,-14 0,14 0,0 0,-14 0,14 0,-14 0,14 0,-14 0,14 0,0 0,-14 0,14 0,0 0,0 0,-14 0,14 0,-14 0,28 0,-28 0,13 0,-13 0,14 0,0 0,0 0,-14 0,14 0,-14 0,14 0,0 0,-14 0,14 0,-14 0,14 0,0 0,-14 0,14 0,-14 0,14 0,-14 0,14 0,0 0,-14 0,14 0,0 0,0 0,-14 0,14 0,-14 0,14 0,0 0,0 0,-14 0,27 0,-27 0,14 0,0 0,0 0,-14 0,14 0,-14 0,14 0,0 0,-14 0,14-14,-14 14,14 0,-14 0,14 0,0 0,-14 0,14 0,-14 0,14 0,-14 0,28 0,-28 0,14 0,-14 0,14 0,0 0,0 0,-14 0,14 0,0 0,-14 0,14 0,0 0,-1 0,-13 0,14 0,-14-14,14 14,-14 0,14 0,-14 0,14 0,0 0,-14 0,14 0,-14 0,28 0,-28 0,14 0,-14 0,14 0,0 0,0 0,-14 0,14 0,0 0,-14 0,14 0,0 0,0 0,-14 0,14 0,-14 0,14 0,0 0,0 0,-14 0,14 0,-14 0,13 0,1 0,-14 0,14 0,-14 0,14 0,-14 14,14-14,0 0,0 0,-14 0,14 0,0 0,-14 0,14 0,-14 0,14 0,0 0,-14 0,14 0,-14 0,0 0,14 0,-14 0,14 0,0 0,-14 0,14 14,-14-14,14 0,0 0,-14 0,14 0,-14 0,14 0,-14 0,14 0,0 0,-14 0,13 0,-13 0,14 0,0 0,-14 0,14 0,-14 0,14 0,-14 0,14 0,0 0,-14 0,14 0,-14 0,14 0,0 0,-14 0,0 0,0 0,0 0,0 0,0 0,0 0,0 0,0 0,0 0,0 0,0 0,0 0,0 0,0 0,0 0,14 0,-14 0,14 0,-14 0,0 0,0 0,14 0,0 0,-14 0,0 0,0 0,14 0,-14 0,0 0,0 0,0 0,0 0,0 0,0 0,0 0,-14 0,14 0,-14 0,14 0,-14 0,14 0,-14 0,14 0,-14 0,0 0,14 0,-14 0,14 0,-14 0,0 0,14 0,-14 0,14 0,-14 0,14 0,-14 0,0 0,14 0,-14 0,1 0,-1 0,14 0,-14 0,14 0,-14 0,0 0,14 0,-14-14,14 14,-14 0,14-14,0 14,-14 0,0 0,14 0,-14 0,14 0,-14 0,0 0,14-14,-14 14,14 0,-14 0,14 0,-14 0,0 0,14 0,-14 0,14 0,0 0,0 0,0 0,0 0,-14 0,0 0,14 0,-14 0,14 0,-14 0,14 0,-14 0,0 0,14 0,-13 0,13 0,-14 0,0 0,14 0,-14 0,14 0,-14 0,14 0,-14 0,0 0,14 0,-14 0,14 0,-14 0,0 0,14 0,-14 0,14 0,-14 0,14 0,-14 0,0 0,14 0,-14 0,14 0,-14 0,0 0,14 0,-14 0,14 0,-14 0,14 0,-14 0,0 0,14 0,-14 0,14 0,-14 0,1 0,13 0,-14 0,14 0,-28 0,28 0,0 0,0 0,-14 0,14 0,-14 0,14 0,0 0,-14 0,14 0,-14 0,14 0,-14 0,14 0,-14 0,14 0,-14 0,0 14,14-14,-14 0,14 0,-14 0,0 0,14 0,-14 0,14 0,-14 0,14 0,-14 0,0 0,14 0,-14 0,14 0,-14 0,0 0,14 0,-14 0,14 0,-13 0,13 14,0-14,-14 0,0 0,14 0,-14 0,14 0,-14 0,0 0,0 0,14 0,-14 0,0 0,14 0,0 0,-14 0,0 0,0 0,14 0,-14 0,0 0,0 0,14 0,-14 0,0 0,14-14,-14 14,0 0,14 0,-14 0,14 0,-14 0,14 0,-14 0,14 0,0 0,-13 0,13 0,-14 0,0-14,14 14,-14 0,14 0,-14 0,14 0,-14 0,0 0,14 0,-14 0,14 0,-14 0,0 0,14-14,-14 14,14 0,-14 0,14 0,-14 0,0 0,14 0,-14 0,14-14,-14 14,0 0,14 0,-14 0,14 0,-14 0,14 0,-14 0,0 0,14 0,-14 0,14 0,-14 0,1 0,13 0,-14 0,14 0,-14 0,14 0,-14 0,0 0,0 0,14 0,-14 0,0 0,14 0,-14 0,14 0,0 0,-14 0,0 0,14 0,-14 0,14 0,-14 0,0 0,0 0,14 0,-14 0,14 0,-14 0,0 0,14 0,-14 0,14 0,-14 0,14 0,-14 0,0 0,0 0,14 0,-13 0,-1 0,14 0,-14 0,14 0,-14 0,0 0,14 0,-14 0,0 0,0 0,14 0,-14 0,14 0,-14 0,14 0,-14 0,0 0,14 0,-14 0,14 0,-14 0,0 0,14 0,-14 0,14 0,-14 0,14 0,-14 0,0 0,0 0,14 0,-14 0,0 0,14 0,0 0,-14 0,1 0,-1 0,14 0,-14 0,14 0,-28 0,28 0,-14 0,0 0,0 0,14 0,-14 0,14 0,-14 0,0 0,14 0,-14 0,14 0,-14 0,14 0,-14 0,0 0,14 0,-14 0,0 0,0 0,14 0,-14 0,14 0,-14 0,0 0,14 0,-14 0,14 0,-13 0,13 0,0 0,-14 0,0 0,14 0,-14 0,14 0,-14 0,0 0,14 0,-14 14,0-14,0 0,14 0,-14 0,14 0,-14 0,14 0,-14 0,0 0,14 0,-14 0,14 0,-14 0,0 0,14 0,-14 0,14 0,-14 0,14 0,-14 0,0 0,14 0,-14 0,14 0,-14 0,0 0,14 0,-13 0,13 0,-14 0,14 0,-14 0,0 0,14 14,0-14,0 0,0 0,-14 0,14 0,0 14,0-14,0 14,0 0,0-14,0 14,0-14,-14 0,14 14,0-14,-14 14,14-14,0 14,0-14,0 14,0-14,0 14,0-1,0-13,0 14,-14-14,14 14,0-14,0 14,0 0,0-14,0 14,0-14,0 14,0 0,0-14,0 14,0-14,0 14,0-14,0 14,0 0,0-14,0 14,0-14,0 0,0 14,0 0,0-14,0 0,0 14,0-14,0 0,0 14,0-14,0 0,42 0,-42 14,0 0,0-14,0 14,0-14,0 14,0 0,0 0,14-14,-14 13,0 1,0-14,0 14,0-14,0 14,0-14,0 0,0 0,0 0,0 0,0 0,0 0,0 0,0 0,0-14,0 14,0-28,0 28,0-13,0-1,0 0,0 14,0-14,0 14,0-14,0 0,0 14,0-14,0 14,0-14,14 0,-14 14,0-14,0 14,14-14,-14 14,0-14,14 0,-14 0,13 14,-13-14,14 0,0 14,0-14,0 14,-14-14,14 0,14 14,-28-14,28 14,-14-14,0 14,0 0,0-14,-14 14,14 0,0 0,0-14,-14 14,14 0,-14 0,14 0,-14 0,0 0,0 0,0 0,-14 14,14-14,-14 0,0 0,0 14,14-14,-14 0,0 14,-14-14,14 14,0-14,0 14,0 0,0-14,14 0,-14 14,0-14,14 0,0 14,-14-14,14 14,0-14,0 0,0 14,-14-14,0 14,14 0,0-14,0 14,0-14,0 14,0-14,0 14,0 0,-13-14,13 14,0-14,0 14,0 0,-14-14,14 14,0-14,0 14,0-14,0 14,-14-1,14-13,0 14,0-14,0 14,0 0,-14-14,14 14,0-14,0 14,0-14,0 14,0 0,0 0,-14-14,14 0,0 14,0 0,0-14,0 14,0 0,0 0,0-14,-14 14,14-14,0 14,0 0,0 0,0-14,0 14,0 0,0-14,0 14,0-14,0 14,0-14,0 13,0 1,0-14,0 14,0-14,0 14,0 0,0-14,0 14,0-14,0 14,0-14,0 14,0 0,0-14,0 14,0-14,0 14,0 0,0-14,14 14,-14-14,0 14,0-14,0 14,0 0,0-14,0 14,0-14,0 14,0-14,0 14,0 0,0-14,0 14,0-14,0 14,14-14,-14 14,0-14,0 13,0-13,0 14,0-14,0 14,0 0,0-14,0 14,0-14,0 14,0 0,0-14,0 14,0-14,0 14,0-14,0 14,0 0,0-14,0 14,0-14,0 14,0 0,0-14,0 14,0-14,0 14,0-14,0 14,0 0,0-14,0 14,0-14,0 14,0 0,0-14,0 14,0-14,0 14,0-14,0 13,0 1,0-14,0 14,0-14,0 14,0 0,0-14,0 14,0-14,0 14,0-14,0 14,0 0,0-14,0 14,0-14,0 14,0 0,0-14,0 14,0-14,0 14,0-14,0 14,0 0,0-14,0 14,0-14,0 14,0 0,0-14,0 14,0-14,0 14,0-14,0 14,0 0,0-14,0 13,0-13,0 14,0 0,0-14,0 14,0-14,0 14,0-14,0 14,0-14,0 14,0 0,0-14,0 14,-14 0,14-14,0 14,0-14,0 14,-14 0,14-14,0 14,0-14,0 14,0 0,0-14,0 14,0-14,0 14,0-14,0 14,0 0,0-14,0 14,0-14,0 0,0 0,0 14,0-1,0-13,0 14,0-14,0 0,0 0,0 0,0 14,0-14,0 14,0 0,0-14,0 14,0-14,14 0,-14 0,0 14,0-14,0 14,0 0,0-14,0 0,0 0,0 14,0-14,0 14,0-14,0 14,0-14,0 0,0 0,14 0,-14 0,14 0,0 0,-14 0,14 0,-14 0,13 0,-13 0,14 0,0 0,-14 0,14 0,-14 0,14 0,0 0,-14 0,14 0,-14 0,14 0,-14 0,14 0,0 0,-14-14,0 14,14 0,-14 0,14 0,0 0,-14 0,0 0,14 0,-14 0,14 0,-14 0,0-14,14 14,0 0,-14 0,14 0,-14 0,0 0,14 0,0 0,-14 0,14 0,-14 0,14 0,-14 0,14 0,-1 0,-13 0,14 0,-14 0,14 0,0 0,-14 0,14-14,-14 14,14 0,-14 0,14 0,0 0,-14 0,14 0,-14 0,14 0,0 0,-14 0,14 0,-14 0,14 0,-14 0,14 0,0 0,-14 0,14 0,-14 0,14 0,0 0,-14 0,14 0,-14 0,14 0,-14 0,14 0,0 0,-14 0,13 0,-13 0,14 0,0 0,-14 0,14 0,-14 0,14 0,-14 0,0 0,14 0,0 0,-14 0,14 0,-14 0,14 0,-14 0,0 14,14-14,0 0,-14 0,14 0,-14 0,14 0,0 0,-14 0,14 0,0 0,0 0,-14 0,14 0,-14 0,14 14,-14-14,14 0,0 0,-14 0,14 14,-14-14,14 0,-1 0,-13 0,14 0,-14 0,14 0,-14 0,14 0,0 0,0 0,-14 0,14 0,0 0,-14 14,14-14,-14 0,14 0,0 0,-14 0,14 0,-14 0,14 0,-14 0,14 0,0 0,-14 0,14 0,-14 0,14 0,0 0,0 0,-14 0,14 0,0 0,-14 0,14 0,-14 0,14 0,-14 0,13 0,1 0,-14 0,14 0,-14 0,14 0,-14 0,14 0,0 0,-14 0,14 0,-14 0,14 0,0 0,-14 0,14 0,0 0,0 0,-14 0,14 0,0 0,0 0,0 0,-14 0,14 0,0 0,0 0,-14 0,28 0,-28 0,14 0,0 0,-1 0,-13 0,14 0,-14 0,14 0,-14 0,14 0,0 0,-14 0,14 0,-14 0,14 0,-14 0,14 0,-14 0,14 0,0 0,0 14,-14-14,14 0,0 0,0 0,0 0,-14 0,28 0,-28 0,14 0,-14 0,14 0,0 0,0 0,-14 0,14 0,-1 0,-13 0,14 0,0 0,0 0,-14 0,14 0,-14 0,14 0,0 0,-14 0,14 0,-14 0,14 0,-14 0,14 0,0 0,0 0,-14 0,14 0,0 0,-14 0,14 0,0 0,0 0,0 0,-14 0,28 0,-28 0,14 0,-14 0,14 0,0 0,-1 0,-13 0,14 0,0 0,0 0,-14 0,14 0,0 0,0 0,-14 0,14 0,0 0,0 0,-14 0,28 0,-28 0,14 0,0 0,0 0,-14 0,14 0,-14 0,28 0,-28 0,14 0,-14 0,14 0,-14 0,14 0,0 0,-14 0,14 0,-1 0,1 0,0 0,-14 0,14 0,0 0,-14 0,14 0,0 0,0 0,-14 0,14 0,-14 0,14 0,-14-14,14 14,0 0,-14 0,14 0,0 0,0 0,0 0,-14 0,14 0,0 0,-14 0,14 0,-14 0,14 0,0 0,-14 0,14 0,-14 0,14 0,-14 0,13 0,1 0,-14 0,14 0,-14 0,14 0,0 0,-14 0,14 0,-14 0,0 0,14 0,-14 0,0 0,14 0,0 0,-14 0,14 0,-14 0,14 0,-14 0,0 0,0 0,14 0,0 0,-14 0,14 0,-14 0,14 0,0 0,-14 0,14 0,-14 0,14 0,-14 0,14 0,-14 0,14 0,0 0,0 0,-14 0,0 0,0 0,0 0,0 0,0-14,0 14,-14 0,14-14,0 14,0 0,0-14,0 14,-14-14,14 0,0 14,0-14,0 14,0-14,0 0,-14 14,14-14,0 14,0-14,-14 14,14-14,0 0,0 14,0-13,0 13,0-14,-14 0,14 14,0-14,0 14,0 0,0-14,0 14,0 0,0 0,0-14,0 0,0 14,0-14,0 14,0-14,0 0,0 0,0 14,0-14,0 14,0-14,0 0,0 0,0 14,0-14,0 0,0 14,0-14,0 14,0-14,0 0,0 14,0-14,0 14,0 0,0-14,0 14,0-13,0-1,0 14,0-14,0 14,0-14,0 0,0 14,0-14,0 14,0-14,0 14,0-14,0 0,0 0,-14 0,14 0,0 14,0-14,0 14,-14-14,14 0,0 14,0-14,0 14,0-28,0 28,-14-14,14 14,0-14,0 0,0 14,0-14,0 14,0-14,0 1,0 13,0-14,0 14,-14-14,14 0,0 14,0-14,0 14,0-14,0 0,0 14,0-14,0 14,0-14,0 14,0-14,0 0,0 0,0 14,0-14,0 0,0 14,0-14,0 0,0 0,0 14,0-14,0 14,0-14,0 14,0-14,0 0,0 14,0-14,0 14,0-27,0 27,0-14,0 14,0-14,0 0,0 14,0-14,0 14,0-14,0 0,0 14,0-14,0 14,0-14,0 14,0-14,0 0,0 14,0-14,0 14,0-14,0 0,0 14,0-14,0 14,0-14,0 14,0-14,0 0,0 14,0-14,0 14,0-14,0 0,0 0,0 14,0-14,0 14,0-13,0-1,0 14,0-14,0 14,0-14,0 0,0 14,0-14,0 14,0-14,0 14,0-14,0 0,0 0,0 14,0-14,0 0,0 14,0-14,0 14,0-14,0 0,0 14,0-14,0 14,0-14,0 14,0-14,0 0,0 14,0-14,0 14,0-14,0 0,0 14,0-13,0 13,0-14,0 14,0-14,0 0,0 14,0-14,0 14,0-14,0 0,0 14,0-14,0 14,0-14,0 14,0-14,0 0,0 14,0-14,0 0,0 0,0 14,0-14,0 14,0-28,0 28,0-14,0 14,0-14,0 14,0-14,0 0,0 14,0-14,0 14,0 0,0-14,0 1,0 13,0 0,0 0,0 0,0 0,0 0,0 0,0 0,-14 0,14 0,0 0,-14 0,0 13,0-13,0 0,0 0,14 0,-14 0,14 0,-14 0,0 0,14 0,-14 0,14 0,-14 0,14 0,-14 0,1 0,13 0,-14 0,14 0,-14 0,0 0,14 0,-14 0,14 0,-14 0,14 0,0 0,0 0,-14 0,14 0,0 0,0 0,0 0,-14 0,14 0,0 0,0 0,0 0,0 0,0 0,0 0,0 0,0 0,0 0,-14 0,14 0,0 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09-18T19:05:51.104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211 267,'0'0,"0"0,0 0,14 0,0 0,0 0,0 0,0 14,0-14,14 0,-14 0,14 0,0 0,14 0,-14 0,14 0,-15 0,1 0,14 0,0 0,-14 0,0 0,0 0,0 0,0 0,27 0,-41 0,14 0,0 0,0 0,0 0,0 0,-14 0,14 0,0 0,-14 0,0 0,28 0,-28 0,13 14,-13-14,28 0,0 14,-14-14,0 14,0-14,14 0,0 0,-1 0,-13 0,-14 0,14 0,14 0,-28 0,14 0,-14 0,14 0,-14 0,0 0,0 0,0-14,-14 14,0 0,0-14,-14 0,0 14,0 0,-14-14,-14 0,-14 0,-14 0,15 14,-15 0,28-14,14-42,-56 56,42 0,1 0,13 0,-14 0,14 0,14 0,0 0,-14 0,28 0,-14 0,0 0,14 0,-14 0,14 0,0 0,0-14,0 14,0 0,14-13,0 13,28 0,-28-14,28 14,-14 0,14-14,-1 14,15 0,14 0,-14 0,-14 0,14 0,-15 0,1 0,-14-14,28 14,-42 0,0 0,14 0,-14 0,0-14,14 14,-14 0,0 0,0-14,0 14,-1 0,1 0,0 0,-14 0,14 0,0 0,0 0,-14-14,0 14,14 0,-14 0,14 0,0 0,0 0,0 0,0 0,14 0,-14 0,0 0,0 0,14 0,-28 0,28 0,-14 0,-1 0,1 0,-14 0,14 0,0 0,0 0,-14 0,14 0,0 0,-14 0,14 0,-14 0,28 0,-28 0,14 0,0 0,0 0,14 0,-28 0,14 0,28 0,-28 0,-14 0,28 0,-14 0,-1 0,1 0,0 0,0 0,0 0,0 0,-14 0,14 0,-14 0,0 0,0 0,0 0,-28 0,28 0,-28 0,0-14,1 14,-1 0,0-14,0 14,-14 0,14 14,0-14,-14 0,14 0,0 0,14 0,-13 0,-1 0,14 0,0 0,0 0,14 0,-14 0,0 0,0 0,14 0,-14 14,0-14,14 0,-14 0,0 0,0 0,14 0,-14 0,14 0,0 14,-28-14,28 0,-28 0,28 0,-14 0,-13 0,27 0,-28 14,28-14,-14 0,14 0,-14 0,14 0,0 0,0 0,0 0,0 0,14 0,-14 0,14 0,0-14,0 14,-1-14,15 14,-14 0,0 0,14 0,-14 0,0 0,14 0,-14-14,0 14,14 0,-14 0,0 0,14 0,-14 0,0 0,0 0,13 0,-13 0,14 0,0 0,0 14,0-14,0 0,-14 0,14 0,14 42,-28-28,0-14,0 14,-14-14,27 0,-13 0,0 0,-14 0,14 0,0 0,0 0,-14 0,0 0,0 0,-14 0,0 0,0 0,-14-14,-13 0,-1 0,0 14,-28-28,28 14,-14 0,15 14,-29-14,42 14,0 0,0 0,14 0,-14 0,14 0,0 0,14 0,0 0,-14 0,14 0,0 0,-14 14,0 0,14-14,-14 0,14 0,0 14,0-14,0 0,0 0,0 0,0 28,14-28,-14 0,14 0,-14 0,14 0,0 0,0 0,0 0,14-14,-14 14,0 0,0 0,0 0,0 0,0 0,0 0,14 0,-14 0,0 0,0 0,-1 0,1 0,14 0,-28 0,28 0,-14 0,0 0,0 0,0 0,0 0,0 0,0 0,0 0,0 0,0 0,0 0,-14 0,28 0,-14 0,0 0,0 0,0 0,-1 0,29 0,-28 0,0 0,14 0,0 0,-14 0,14 0,0 0,-14 0,0 0,0 0,14 0,-14 0,0 0,0 0,-1 0,1 0,-14 0,14 0,0 0,-14 0,14 0,0 0,0 0,-14 0,14 0,0 0,0 0,-14 0,14 0,0 0,-14 0,14 0,0 0,14 0,-28 0,14 0,-14 14,28-14,-28 0,14 0,-14 0,14 0,0 0,-14 0,14 0,-14 0,13 0,-13 0,14 0,0 0,-14 0,14 0,-14 0,14 0,0 0,-14 0,14 0,-14 0,14 0,-14 0,14 0,0 0,-14 0,0 0,14 0,-14 0,14 0,0 0,-14 0,14 0,-14 0,14 0,-14 0,0-14,0 14,0 0,14 14,-14-14,0 0,0 14,0-14,0 14,0 0,0 0,0-14,0 13,0 1,0 0,0-14,0 28,0-28,0 14,0 0,0 0,0-14,0 14,0 0,0 0,0-14,0 14,0-14,0 28,14-28,-14 14,0-14,0 14,0 0,0-14,0 0,0 14,0-14,0 14,0-14,0 14,0 0,0-14,0 14,0-14,0 14,0-1,0-13,0 14,14-14,-14 14,0-14,0 14,0 0,0-14,14 14,-14-14,0 0,0 14,0-14,0 0,0 14,0-14,0 14,0-14,0 0,0 14,0-14,0 14,0 0,0-14,0 14,0-14,0 14,0-14,0 0,0 14,0 0,0-14,0 14,0-14,0 14,0 0,0-14,0 14,0-14,0 14,0-14,0 14,0-1,0-13,0 14,0-14,0 14,0 0,-14-14,14 0,0 14,0-14,0 14,0-14,0 14,0 0,0-14,0 0,0 14,0-14,0 14,0 0,0-14,0 14,0-14,0 0,0 14,0-14,0 14,0 0,-14-14,14 0,0 14,0-14,0 14,0 0,0-14,0 14,0-14,-14 0,14 14,0-14,0 14,0 0,0-14,0 0,0 14,0-14,0 13,0 1,0-14,0 14,0-14,-14 14,14-14,0 14,0 0,0-14,0 14,0-14,0 14,0 0,0-14,0 14,0 0,0 0,0-14,0 14,-14-14,14 0,0 14,0-14,0 0,0 14,0 0,0-14,0 14,0-14,0 14,0-14,0 14,0 0,0-14,0 14,0-14,0 14,0 0,0-14,0 13,0-13,0 14,0-14,0 14,0 0,0 0,0-14,0 14,0 0,0-14,0 14,0 0,0 0,0-14,0 14,0-14,0 28,0-28,0 14,0-14,0 28,0-28,-14 28,14-14,0-14,0 28,0-14,0 0,0-14,0 13,0 15,-14-28,14 14,0-14,0 14,0 0,-14-14,14 14,0-14,-14 14,14-14,0 14,0 0,-14-14,14 14,0-14,-14 14,14 0,0-14,0 0,0 14,-14-14,14 0,-14 0,14 14,0-14,-14 0,14 14,-14-14,0 14,14-14,-14 0,0 0,1 14,13-14,-14 0,0 0,-14 0,14 14,0 0,-14-14,14 0,-14 0,14 0,-14 0,0 14,0-14,14 0,-14 0,1 0,-1 0,14 14,-14-14,-14 0,0 13,28-13,-14 0,0 0,-14 0,14 0,1 0,-1 0,14 0,-28 0,28 0,-14 0,14 0,-28 0,28 0,0 0,-14 0,0 0,0 0,14 0,-27 0,13 0,14 0,-14 0,0 0,0 0,0 0,14 0,-14 0,0 0,0 0,14 0,-27 0,13 0,0 0,0 0,0 0,0 0,0 0,14 0,0 0,-14 0,14 0,-14 0,14 0,-13 0,27 0,-28 0,14 0,0-13,0 13,-14 0,14 0,0 0,0 0,0-14,-14 14,14 0,0 0,-14-14,28 14,-28-14,14 14,0 0,-13 0,27 0,-28-14,28 14,-14 0,14 0,-14 0,-14 0,28 0,-14 0,0-14,14 14,-14 0,14 0,-14 0,14 0,-14 0,0 0,0 0,14 0,-14 0,0 0,14 0,-14 0,0 0,0 0,0 0,14 0,-14 0,0 0,1 0,13 0,-28 14,28-14,-14 0,0 0,0 0,0 14,0-14,14 0,-14 14,-14-14,28 0,-28 0,28 14,-14-14,0 0,0 0,14 14,-14-14,0 0,0 13,0-13,0 0,0 0,1 14,-1 0,0-14,0 0,-14 0,28 0,-14 14,14-14,-14 0,14 0,-14 0,0 14,14-14,-14 0,14 0,0 14,-14-14,0 0,14 0,-14 0,14 0,-14 0,14 0,-14 0,14 14,-14-14,14 0,-14 0,14 0,0 0,-14 0,0 0,14 0,0 14,0-14,0 0,0 0,14 0,-14 0,14 0,-14 0,14 0,0 0,-14 0,14 0,-14 0,14 0,-14 0,14 0,0 0,-14 0,14 0,-14 0,14 0,0 0,-14 0,14 0,0 0,0 0,-14 0,14 0,-14 0,14 0,-14 0,14 0,0 0,-14 0,14 0,-14 0,0 0,13 0,1 0,-14 0,14 0,-14 0,14 0,-14 0,14 0,0 0,-14 0,14 0,0 0,0 0,-14 0,14 0,-14 0,14 0,-14 0,14 0,0 0,-14 0,14 0,-14 0,14 0,0 0,-14 0,14 0,0 0,0 0,0 0,-14 0,28 14,-15-14,1 0,0 0,-14 0,28 0,-14 0,-14 14,28-14,-14 0,0 0,-14 0,14 0,-14 0,28 0,-28 0,14 0,-14 14,14-14,-14 0,0 0,-14 14,14-14,-14 0,14 0,-14 0,0 0,14 0,-14 0,0 0,0 0,14 0,-14 0,-14 0,28 0,-28-14,14 14,0 0,1 0,13 0,-28 0,28 0,-28 0,28 0,-14 0,14 0,-14 0,14 0,-14 0,0 0,14 0,-14 0,14 0,0-14,-14 14,0 0,0-14,14 14,-14 0,0 0,14 0,-14 0,14 0,-14 0,14 0,-14 0,0 0,14 0,-14 0,0 0,0 0,14 0,-13 0,13 0,-14 0,0 0,0 0,14 0,-14 0,0 0,0 0,14 0,-14 0,14 0,-14 0,0 0,14 0,-14 0,14 0,-14 0,14 0,-14 0,14 0,14 0,-14 0,14 0,-14 0,14 0,0 0,-14 0,14 0,0 0,0 0,0 0,-14 0,14 0,-14 0,14 0,0 0,-14 0,14 0,-14 0,13 0,1 0,-14 0,14 0,0 0,0 0,-14 0,14 0,0 0,0 0,-14 0,14 0,0 14,0-14,-14 0,14 0,-14 14,0-14,14 0,-14 0,14 0,0 0,-14 0,14 0,-14 0,0 0,14 0,-14 0,0 0,0 0,0 0,0 0,0 0,0 0,0 0,0 0,0 0,0 0,0 14,0-14,-14 0,14 0,-14 0,0 0,0 0,14 0,-14 0,0 0,0 0,14 0,-28 0,28 0,-14 0,0 0,0 0,14 0,-14 0,0 0,0 0,0 0,14-14,-13 14,-1 0,14 0,-14 0,14 0,-14 0,14 0,-14 0,0 0,14 0,-14 0,14 0,-14 0,0 0,14 0,-14 0,14 0,-14 0,14 0,-14 0,0 0,14 0,-14 0,14 0,-14-14,0 14,14 0,-14 0,14-14,-14 14,14 0,-28 0,28 0,-14 0,14 0,-14 0,14 0,0 0,0 0,0 0,0 0,0 0,14 0,-14 0,28 0,-14 0,-14 0,28 0,0 0,0 0,-14 0,14 0,-14 0,0 0,0 0,0 0,0 0,-14 0,14 0,-14 0,14 0,-14 0,27 0,-27 0,14 0,-14 0,14 0,0 0,0 0,0 0,-14 0,0 0,0 0,0 0,-14 0,14 0,0 0,-14 0,14 0,-14 0,0 14,14-14,-14 0,14 0,-13 0,13 14,-14-14,0 0,0 0,14 0,-14 0,0 0,14 0,-14 0,14 0,-14 0,0 0,14 0,-14 0,14 0,-14 0,14 0,-28 0,28 0,-14 0,14 0,-14 0,0 0,14 0,-14 0,14 0,-14 0,0 0,14 0,0 0,-14 0,14 0,-14 0,14 0,-14 0,0 0,14-14,0 14,-13 0,13 0,-14 0,14 0,0 0,14 0,-14 0,27 0,-27 0,28 0,-14 0,14 0,0 0,-14 0,14 0,0 0,-14 0,14 0,-14 0,0 0,0 0,0 0,0 0,0 14,-14-14,13 0,1 0,0 0,0 0,0 0,0 0,0 0,14 0,-14 0,0 0,14 14,-14-14,0 0,0 0,-14 0,14 0,0 0,-14 0,-14 0,14 0,-14 0,0 0,0 0,-14 0,14 0,0 0,-14 0,0 0,0 0,14 0,-14 0,15 0,-1 0,0 0,14 0,-14 0,14 0,-14 0,0 0,14 0,-14 14,14-14,-14 0,0 0,14 0,-14 0,14 0,-14 0,14 14,-14-14,0 0,14 0,-14 0,0 0,0 0,14 0,-14 0,14 0,0 0,0 0,0 0,0 0,0 0,0 0,0 0,0 0,0 0,0 0,0 0,28 0,-28 0,14 0,14 0,-14 0,0 0,14 0,0 0,-14 0,14 0,0 0,-15 0,1 0,14 0,-14 0,0 0,0 0,-14 0,28 0,-28 0,14 0,0 0,0 0,0 0,0 0,-14 0,14 0,0 0,0 0,0 0,-14 0,14 0,0 0,0 0,-14 0,14 0,-1 0,1 0,-14 0,14 0,0 0,0 0,0 0,0 0,0 0,0 0,0 0,0 0,0 0,0 0,0 0,0 0,0 0,0 0,0 0,0 0,14 0,-28 0,14-14,13 14,-13 0,0 0,0 0,0 0,0 0,14 0,-28 0,28 0,-14 0,0 0,0-14,14 14,-28 0,28 0,-28 0,14 0,14 0,-28 0,28 0,-14 0,-14 0,27 0,-27 0,28 0,-14 0,0 0,14 0,0 0,-14 0,0 0,28 0,-28 0,0 0,14 0,0 0,-14 0,13 0,-13 0,0 0,0 0,0 0,-14 0,14 0,0 0,-14 0,0 0,14 0,-14 0,0-14,-14 14,0 0,0 0,-14 0,14 0,-27 0,-1-14,0 14,0-14,0 14,0-14,-28 0,29 14,-15 0,14-14,0 14,-14-14,14 14,0-14,1 0,-1 14,14 0,-14 0,14 0,-14-14,28 14,0-14,-14 14,0 0,14 0,0 0,-13 0,13 0,0 0,-14 0,14 0,0 0,-14 0,14 0,-14-13,14 13,-14 0,14 0,-14 0,0 0,14 0,1 0,-1 0,-14 0,14 0,0 0,-14 0,14 0,0 0,0 0,14 0,-14 0,0 0,14 0,-14 0,14 0,0 13,-14-13,0 0,14 0,0 0,-14 0,14 14,-14-14,14 0,0 0,-14 14,14-14,-14 0,14 0,-14 0,14 14,0-14,-14 0,0 0,14 0,-13 0,13 14,-14-14,14 0,-14 0,0 0,14 0,-14 0,0 14,0-14,14 0,0 0,-14 0,14 0,-14 0,14 14,-14-14,14 0,0 0,0 0,0 0,0 14,0-14,0 14,14-14,-14 14,0 0,0-14,0 14,14-14,-14 0,0 14,0-14,0 14,14-14,-14 14,0-14,0 0,0 0,0 0,0 0,14-14,0 14,-14 0,14 0,-14 0,14 0,0 0,-14 0,14 0,-14-14,0 14,0 0,13 0,-13 0,0 0,0 0,0 0,0-14,-13 14,13-14,0 0,-14 14,0-14,14 14,0 0,0-14,-14 0,14 14,0-14,-14 14,14-14,-14 14,14-14,0 0,-14 14,14 0,0-14,0 14,0 0,0-14,0 14,0-13,-14-1,14 0,0 14,0-14,0 0,0 14,0-14,0 14,0-14,0 0,0 14,0-14,0 14,0 0,0-14,0 14,0 0,0-14,0 0,0 14,0-14,0 14,0-14,0 0,0 14,0-14,0 14,0-14,0 14,0-14,0 0,0 14,0-14,0 14,0-14,0 0,0 14,0-13,0-1,0 0,-14 14,14-14,0 14,0-14,0 14,0-14,-14 0,14 14,0-14,0 14,0-28,0 28,0-14,0 14,0-14,0 0,0 0,0 14,0-14,0 14,0-14,0 0,0 0,0 14,0-14,0 0,0 14,0-14,0 0,0 0,0 14,0-13,0 13,-14-14,14 14,0-14,0 14,0-14,0 14,0-14,0 14,0-14,0 0,0 0,0 14,0-14,0 0,0 14,0-14,0-14,0 28,0-28,0 14,0 0,0 0,0 0,0 0,0 0,0 0,0 0,0 1,0-1,0 14,0-14,0 0,0 0,0 0,0 14,0-14,0 0,0 14,14-14,-14 0,0 0,14 0,-14-14,0 28,0-28,0 28,0-14,0-14,14 14,-14 0,0-14,0 28,14-27,-14 27,0-14,0 14,0-28,14 28,-14-14,0 14,0-14,0 0,0 0,0 0,0 0,0 14,0-14,0 0,0 0,0 14,14-14,-14 14,0-28,0 28,0-14,0 14,0-14,0 14,0-28,0 28,0-14,0 14,0-13,0-1,0 14,0-14,0 14,0-14,0 0,0 14,0-14,0 14,0-14,0 14,0-14,0 0,0 14,0-14,0 14,0 0,0 0,0 0,0 14,0 0,0 14,0-14,0 0,-14 14,0-14,14 13,0 1,-14-14,14 14,0 0,0 0,0-14,-14 14,14 0,0 0,0-14,0 0,0 14,0-15,0 1,0 14,0-28,0 14,0 0,0 0,0-14,0 14,0-14,0 0,0-14,0 0,0 0,0-14,0 0,0 1,0-15,-14 0,-14-28,28 42,-14-14,0-14,0 29,14-1,0 14,0-14,0 28,0-28,0 14,0 0,0 14,0 0,0 0,0-14,0 14,0 0,0 0,14 14,-14 0,14 0,-14 0,14 28,0-14,-14 0,14-1,-14 15,14 0,-14-14,14 0,-14-14,0 14,0-28,0 14,0-14,0 14,0 0,0-14,0 0,0 0,0-14,0 14,0-14,0 0,0-14,0 0,0 0,-14 14,14-14,0 14,0 0,0 0,0 0,0 0,0 1,0-1,0 0,0 0,0 0,0 0,0 0,0-14,0 14,0 14,-14-28,14 28,0-28,0 14,0 0,0 0,0 14,0-14,0 0,0 14,0-14,-14 14,14 0,0 0,0-14,0 14,0-14,0 0,0 14,0-13,0 13,0-14,0 0,0 14,0-14,0 14,0 0,0-14,0 14,0 0,0 0,0 0,0 0,0 0,0 0,0 0,0 0,0 0,0 0,0 0,0 0,14 14,-14-14,0 14,0 0,0-14,0 0,0 0,0 0,0 0,0 0,14 0,-14 14,0-14,14 13,0 1,-14 0,0-14,14 28,-14-28,0 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09-18T19:07:06.777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461 258,'0'0,"0"0,14 0,-14 0,14 0,-1 0,15 0,0 0,0 0,14 0,-14 0,14 0,28 0,-15 13,15 1,-14-14,14 14,0 0,-15-14,1 0,28 14,-28-14,14 0,-29 0,1 0,0 0,-14 0,0 0,0-14,14 14,-28 0,0 0,14 0,-28-14,14 14,0-14,13 14,-13 0,0 0,0 0,0 0,0 0,0-14,-14 14,14 0,-14 0,0 0,0 0,0 0,0 0,0 0,0 0,-28 0,28 0,-28 0,0 0,-27-13,-1 13,0 0,-28-28,0 14,29 14,-1 0,-14 0,28 0,28 0,0 0,14 0,0-14,14 0,0 14,0 0,14 0,28-14,-14 0,0 14,13 0,15 0,0 0,-14 0,28 0,-29 0,-13 0,14 0,-14 0,0 0,0 0,-14 0,-14 0,-1 0,1 0,0 0,-14 0,14 0,-14 0,0 0,0 0,-14 0,0 0,0 14,-13-14,-1 0,-14 0,0 0,0 42,-14-42,14 0,1 0,-1 0,0 0,28 0,0 0,14 0,0 0,14 0,-14-14,14 14,14 0,0 0,13-14,1 14,14 0,14 0,0 0,13 0,-13 0,-14 0,14 0,-28 0,14 0,-29 0,1 0,-14 0,0 0,0 0,-14 0,0-14,0 14,0 0,0 0,0 0,0 0,0 0,-14 0,0 0,0 0,-28 0,1 0,-1 0,-56 0,42 0,-28-14,15 14,-15-14,0 0,56 0,0 14,14 0,14 0,0-14,14 14,0 0,0 0,28 0,-14-14,28 14,0-14,27 14,15 0,-28 0,28 0,-1 0,-13 0,-28 0,0 0,-28 0,0 0,-14 0,-14 0,0 0,0 0,-14 0,14 14,-28-14,-14 14,-14-14,0 0,-28 0,15 0,-29 0,0 0,42 0,-27 0,41 0,14 0,28 0,0 0,0-14,0 14,28 0,-14-14,28 0,27 0,-13 14,28-14,-14 14,13 0,-13 0,14 0,-28 0,0 0,-14 0,-15 0,-13 0,0 0,-14 0,14 0,0 0,0 0,0 0,-14 0,14 0,0 0,0 0,-14 0,28 0,-14 0,-14 0,14 0,0 0,-14 0,14 0,-14 0,14 0,0 0,-14 0,14 0,-14-14,0 14,0 0,14 0,-14 0,14 0,0 0,-14 0,13 0,-13 0,14 0,0 0,-14 0,14 0,-14 0,14 0,-14 0,14 0,0 0,-14 0,14 0,-14 0,14 0,0 0,-14 0,0 0,14 0,-14 0,14 0,-14 0,14 0,0 0,-14 14,0-14,14 0,-14 0,0 14,14-14,0 0,-14 0,14 0,-14 14,0-14,0 0,0 0,-14 0,0 0,14 14,-14-14,0 0,-14 0,14 14,-14-14,14 0,-14 0,0 0,-14 0,15 0,-1 0,14 0,-28 0,14 0,14 0,0 0,0 0,0 0,0 0,0 0,0 0,14 0,-14 0,0 0,0 0,14 0,-14-14,0 14,0 0,-13 0,27 0,-14 0,0 0,0-14,0 14,0-14,0 14,0 0,14 0,0 0,-14 0,0 0,14 0,-14 0,0 0,0 0,14 0,-14 0,0 0,0 0,14 0,-14 0,0 0,0 0,14 0,-14 0,0 0,0 0,1 0,-1 0,14 0,-14 0,0 0,0 0,14 0,-14 0,0 0,0 0,0 0,14 0,-14 0,0 0,0 0,14 0,-14 0,0 0,14 0,-14 0,0 0,14 0,-14 0,0 0,0 0,0 0,0 0,0 0,0 0,-13 0,13 0,0 0,0 0,0 0,0 0,-14 0,28 0,-28 0,14 0,0 0,0 0,0 0,0 0,0 0,0 0,0 0,0 0,0 0,14 0,-14 0,1 0,13 0,-14 0,0 0,0 0,14 0,-28-14,28 14,-14 0,0-14,0 14,0 0,0 0,0 0,14 0,-14 0,0 0,0 0,0-14,0 14,14 0,-28 0,28 0,-14 0,0 0,0 0,0 0,1 0,-1 0,0 0,0 0,-14 0,14 0,0 0,-14 0,28 0,-14 0,-14 0,14 0,0 0,0 0,-14 0,28 0,-28 0,28 0,-28 0,14 0,14 0,-27 0,13 0,0 0,14 0,-14 0,-14 0,28 0,-28 0,28 0,-14 0,0 0,0 0,0 0,-14 0,28 0,-28 0,28 0,-28 0,14 0,0 0,0 0,0 0,1 0,-1 0,14 0,-28 14,28-14,-14 0,-14 0,14 14,0-14,-14 0,14 0,0 0,-28 0,28 0,0 0,-14 0,14 0,14 0,-27 0,13 0,0 0,-14 0,28 0,-14 0,-14 0,28 0,-28 0,28 0,-14 0,14 0,-28 0,28 0,-14 0,0 0,14 0,-14 0,14 14,-14-14,0 0,0 0,14 0,-14 0,14 0,-14 0,0 0,0 0,14 0,0 0,-13 0,-1 0,14 0,-14 0,14 0,-14 0,14 14,0-14,-14 0,14 0,-14 0,14 0,0 0,0 14,0-14,0 0,-14 0,14 14,-14-14,14 0,0 0,0 0,0 0,0 0,0 0,-14 0,14 0,0 0,0 0,-14 0,14 0,-14 0,14-14,-14 14,0 0,14 0,0 0,0 0,0 0,0 0,0 0,0 0,0 0,0 0,0 0,0 0,0 0,0 0,0 0,0 0,0 0,0 0,0 0,0 14,0-14,0 14,0 28,0-28,0 14,0 0,0-14,0 0,14 27,0-27,-14 14,0-14,0-14,14 14,-14 0,0 0,14-14,-14 14,0 0,0 0,0-14,14 14,-14 0,0 0,0-14,0 14,14 0,-14 0,14 0,-14 0,0-14,0 28,14-14,0-1,-14 15,0-28,0 28,14 0,-14-14,14 14,-14 0,0-28,14 14,-1 14,-13-28,0 14,14 0,-14 0,14-14,-14 14,0 0,0-14,14 14,-14 0,0-1,0-13,14 14,-14 0,0 0,0-14,14 28,-14-28,0 14,0 14,14-14,-14 0,0 14,0-14,14 0,-14 14,0-14,0 0,0 0,0 0,0 0,0 13,0-13,0 0,0 14,0-14,0 0,0 14,0-14,0 0,0 14,0-14,0 0,0 0,-14 0,14 14,0-28,0 14,0 14,0-28,-14 27,14-27,0 14,0-14,0 14,-14-14,14 14,0 0,0-14,0 14,0-14,0 14,0-14,0 14,0 0,0-14,0 14,0 0,0 0,0-14,0 14,0-14,0 14,0 0,0 0,0-14,14 14,-14 0,0-14,0 0,0 14,0-14,0 14,0-14,0 14,0 0,0-14,0 14,0-14,0 13,0 1,0-14,0 14,0-14,0 14,0-14,0 14,0-14,0 14,0-14,0 14,0-14,-14 14,14 0,0-14,0 0,0 14,0-14,-14 0,14 14,0-14,0 14,0 0,-14-14,14 0,0 14,0-14,0 0,0 14,-14-14,14 0,0 0,14 0,-14 0,14 0,28 0,-14 0,0 0,28 0,-14 0,28 0,-1 0,-13 0,14 0,0 0,-1 0,-13 0,28 0,-28 0,-14 0,14 0,-15 0,15 0,-14 0,-14 0,14 0,-14 0,14 0,0 0,13 0,-27 14,14-14,14 0,-28 0,14 0,0 0,-1 14,-13-14,14 0,-14 0,0 0,0 0,0 0,-14 0,14 0,0 0,0 0,-14 0,13 0,-13 0,0 0,14 0,0 0,-14 0,14 0,0 0,0 0,-14 0,14 0,0 0,0 0,-1 0,-13 0,14 0,0 0,-14 0,0 0,14 0,-14 0,0 0,0 0,-14 0,28 0,-28 0,14 0,0 0,0 0,0 0,0 0,0 0,27 0,-27 0,0 0,14 0,-14 0,-14 0,14 0,0 0,-14 0,14 0,-14-14,0 14,14 0,-14 0,0 0,-14-14,-14 14,14 0,-28-14,-27 0,-1 0,-28 0,-14 0,1 0,13 0,0 0,-13 0,13 0,0 0,29 0,-1 14,0 0,14 0,14 0,1 0,-15 0,28 0,0 0,-14 0,14 0,0 0,14 0,-14 0,0 0,0 0,1-14,-1 0,0 14,0-13,14 13,-28 0,28 0,0 0,-14 0,14 0,0-14,0 14,0 0,-14 0,14 0,14-14,-27 14,13 0,0 0,0 0,14 0,-28 0,14 0,0-14,-14 14,28 0,-28 0,14 0,0 0,0 0,0 0,0 0,14 0,-14 0,-14 0,28 0,-27 0,27 0,-14 0,-14 0,28 0,-28 0,28 0,-14 0,0 0,0 0,0 0,0 0,0 0,14 0,-14 0,14 0,-14 0,0 0,14 0,-14 0,14 0,0 0,-14 0,14 0,-14 0,0 0,14 14,0-14,-14 0,14 0,0 0,-14 14,14 0,0-14,0 0,14 0,0 0,0 0,14 0,0 0,14 0,-14 13,14-13,0 0,-14 0,41 0,-41 14,14-14,0 0,-14 0,14 0,-14 0,13 0,-13 0,0 0,-14 0,14 0,14 0,-14 0,-14 0,14 0,0 0,-28 0,14 0,0 0,-14 0,0 14,0-14,-14 14,0-14,-14 0,14 0,-28 0,-14 0,0 0,14 0,-13 0,-15 0,0 0,14 0,0 0,15 0,-1 0,14-14,0 14,28 0,-14 0,14-14,0 0,-14 1,14-1,0 0,0 14,-14-14,14 0,0 0,0 14,0-28,0 28,0-28,0 28,0-14,0 0,0 0,0 14,0-14,0 0,0 0,0 14,0-14,0-14,14 28,0-14,-14 0,28-14,-14 28,0-13,14-1,0 14,-14-14,13-14,-13 28,14 0,-14 0,0 0,0 0,14 0,-28 0,14 0,-14 0,0 0,14 14,-14-14,0 14,0 14,0-28,0 27,0-13,0-14,0 28,0-28,-14 0,0 28,0-28,-14 0,0 14,0 0,-13-14,-1 0,14 14,0-14,14 0,-14 0,0 0,28 0,-14 0,14-14,-14 14,14 0,0-14,0 14,0-14,0 0,0 0,0-14,0 14,0 0,0-13,0 27,0-28,14 14,-14 0,14 0,0 14,-14-14,14 0,0 14,0 0,14-14,0 14,-14 0,14 0,13 0,-27 0,14 14,14-14,-28 14,14 0,-14-14,0 14,-14 0,14-14,-14 14,0 0,0 0,0-14,0 14,0-1,0 1,-14 0,0-14,-14 14,0-14,-14 14,14-14,-13 14,-1-14,0 0,-28-14,28 0,0 0,14 0,-13 14,27-14,0 1,14-1,0 0,0 0,0-14,0 0,0 14,0-14,0 0,14 0,0 0,-1 0,1 14,-14-14,28 1,-14 13,0 0,0 0,0 0,14 0,0 14,-14 0,0 0,28 0,-28 0,28 0,-14 14,13 0,-13 0,0 14,-14-28,28 27,-42-27,28 28,-28-28,0 14,0-14,0 14,0 0,0 0,-14-14,14 14,-14 0,0-14,0 14,-14-14,-14 14,14-14,-13 0,13 0,0 0,-14-14,14 0,0 0,0-14,14 14,14 0,-14 14,14-14,0-14,0 14,0-13,0-1,0-14,0 0,0 14,0 14,28-42,-28 42,28-14,-14 0,14 14,-14 1,14-1,-14 14,14 0,-14 0,14-14,-15 14,1 0,14 0,-14 0,14 14,-28 0,14-14,-14 13,0 1,0 0,14 0,-14-14,0 28,0 0,0-14,-14 14,0 0,0-14,-14 0,0 0,1 0,-15-14,0 14,0 0,0-14,0 0,0-14,0 14,15-14,-1 0,-14 0,42 14,-14-28,14 14,0 0,0-28,0 14,0 0,14-14,0 15,28-15,-28 14,13 0,15 14,-14-14,14 14,14 0,-14 14,0-14,-14 14,13 0,-27 0,28 0,-14 14,-14 0,0-14,0 28,0-14,-14 0,14 14,-14-14,0 14,-14 0,14-14,-14 13,0 1,0 0,0 0,-14-28,0 28,14-14,-27-14,-1 0,14 0,-14 0,14 0,0 0,0 0,-14-28,42 28,-28-28,28 14,0 0,0-14,0 0,0 15,0-29,0 0,14-14,0 14,0 0,14-14,0 29,0-15,14 0,0 14,14 0,-15 0,1 14,0 14,0-14,-28 14,14 0,-14 0,-14 0,0 0,0 14,14 0,-14 0,0 14,0 14,-14-14,0 14,0-15,-28 29,28-28,-14 0,0 0,0-14,-14 0,1 0,-1 0,14-14,0 14,-14-14,14 0,0-14,14 0,0 14,14-14,-14 14,14-28,0 14,0-14,14-14,0 28,0-14,14-13,0 27,14-14,0 28,42-28,13 28,29-14,-15 14,1 0,0 14,-15 0,43 42,-56-29,-1-13,-55 0,14 0,-42-14,0 14,0-14,0 14,0 0,-14 0,-28 0,28 0,-27 0,-29 0,14 0,-42-14,1 0,-1 0,-28 0,29 0,-1 0,14 0,28 0,15 0,27 0,14 0,14 0,13 0,1-14,14 0,0 14,42-14,13 0,1 14,14 0,27-14,-27 14,14 0,-43 0,15 0,-42 0,-28 0,-14 0,-14 0,0 0,-28 0,0 14,0 0,-14 0,-28 14,-13-14,13 0,-56 0,29 0,-15-14,14 0,1 0,27 0,0 0,28 14,42-14,0 0,0 0,14 0,14 0,28-14,0 0,13-14,29 14,14 0,-1 0,15 0,-14 0,-1 0,-41 0,-14 0,-14 14,-28 0,-14 0,-14 0,0 0,-28 0,0 0,-28 0,14 14,-41 0,-15-14,-27 0,27 0,-56 0,29 0,-15 0,57 0,-1 14,42 0,42-14,14 14,0-14,0 0,42 0,42 14,0 0,13 0,15 0,41-14,1 14,27 28,-27-28,-1 14,-41-15,-28-13,-42 14,-28-14,-14 0,0 0,0 0,-28 14,0 0,-14-14,0 14,-28-14,14 0,-27 14,13-14,-14 0,0 0,-27 0,41 0,-28 0,15 0,27 0,14 14,14-14,14 14,14-14,0 0,0 0,0 0,14 0,28 0,-14 0,14 0,-1 0,15-14,42 14,0 0,-1 0,-27 0,14 0,-28 0,-14 0,-1 0,-41 0,-13 0,-1 0,-14 0,-14 28,-14-14,0 0,-28 14,15-28,-29 14,14 0,0 0,29-14,-15 14,28-14,14 14,14 0,14-14,0 0,28 0,14 0,28 0,-15 0,43 0,14 0,13 0,15 0,-28 0,-15 0,1 0,-28 0,-14 0,-56 0,0 0,-28 0,-14 0,-28 0,28 14,-42 0,-13 0,-15-14,14 0,1 0,-29 0,28 0,-13 0,27 0,28 14,28-1,-14 1,42-14,0 0,0 0,14 0,14 0,0 0,14 0,14 0,42 0,-1 0,43 0,-15 0,15 0,-28 0,-1 0,-27 0,-28 0,-14 0,-42 0,-14 14,-14-14,0 14,-14-14,-14 14,14 0,-55 0,13 0,14 0,-14 0,-13 0,13 0,0 0,28 0,15-14,27 0,0 0,14 0,0 0,14 14,14-14,-1 0,15 0,28 0,14 0,14 0,13 0,15 0,-1 0,-13 0,-56 0,28 0,-70 0,0 0,-14 0,-14 0,-14 0,-14 0,0 14,-14-14,-14 0,-27 28,-1-28,0 0,-13 0,13 0,0 0,28 0,1 0,27 14,28-14,0 0,14 0,14 0,14 14,14-14,-1 0,29 0,28 0,14 0,41 0,1 0,-1 0,-41 0,-14 0,-1 0,-41 0,-28 0,-14 0,-14 0,-14 0,0 0,-14 0,-28 0,14 0,-13 14,-29 0,-14 0,-14-14,15 0,-15 0,-13 0,27 0,14 0,0 0,1 27,55-27,14 0,0 0,14 14,0-14,0 0,14 0,-14 0,28 0,14 0,-1 0,29 0,28 0,14 0,-1 0,1 0,27 0,-41 0,-42 0,0 0,-28 0,-28 0,0 0,-14 0,-14 0,0 0,-14 14,-28 0,14-14,1 0,-43 14,0 0,14 0,-13 0,13 0,28-14,14 14,14 0,28-14,0 0,0 0,14 14,0-14,42 0,-14 0,28 0,41 0,29 0,-14 0,41 0,-13 14,-15 0,1-14,-43 14,-27-14,-28 0,-14 0,-28 0,0 0,0 0,-14 0,-28 0,-28 0,15 14,-1 0,-42-14,-28 14,1-14,-15 0,29 0,-43 0,42 0,1 0,13 0,28 14,56 0,0-14,14 0,14 0,-14 0,42 0,14 14,28 0,13-14,1 0,28 0,27 0,1 0,13 13,-13 1,27 0,-69-14,0 0,-15 0,-27 0,-28 0,-42 0,14 0,-14 0,0 0,-14 0,0 0,-14 0,-14 14,-14-14,-13 0,-29 0,-42 0,15 0,-57-14,57-14,-15 1,28 27,15 0,13 0,56 0,14 0,14 0,14 0,14 0,28 0,0-14,-1 14,29-14,14 0,0 14,-1-14,1 0,0-14,13 28,-27-14,0 0,-56 0,0 14,-14-14,-14 14,-14 0,-28 0,14 0,-14 0,-28 14,-14 0,-41-14,-1 0,-41 0,-1 0,1 0,13-28,1 28,-1 0,15 0,69 0,-14 0,56 0,28 0,0 0,14-14,28 14,14 0,-14-14,42 0,13 0,29 14,27 0,1 0,-1 0,-27 0,14 0,-15 0,-41 0,0 0,-56 0,-28 0,0 0,-14 0,-14 0,-14 0,-14 14,-28-14,1 0,-15 0,-28 0,1 0,13 0,-14 0,1 0,27 0,0 0,43 0,27 0,14 0,14 0,0 0,14 0,27-14,1 14,14-14,14 14,0-14,27 0,29 0,0 0,13 0,1 14,-15-13,15 13,-1-14,-69 14,0-14,-42 0,-14 14,-14 0,0 0,0 0,-14 0,-14 0,0 0,-14 0,-14 0,-27 0,-29 0,0 0,1 0,-43 0,29-14,13 0,14 0,29 0,27 14,42 0,0 0,0 0,14 0,14-14,13 0,1 0,42 0,-14 0,14 14,69-28,-13 28,13 0,-27-14,27 0,-27 0,-15 0,-13 0,-56 0,-14 14,-28 0,0 0,0 0,-14 0,-14 0,0 0,-14 0,-14 14,-13-14,-43 14,-28-14,15 0,-15 0,-13-14,27 0,-13-14,13 1,56 27,28 0,14 0,28 0,14-14,0 0,0 14,28 0,28-14,0 0,41 0,-13 0,28 0,13 0,1 0,-29 0,-13 14,-14-14,-42 0,0 14,-42-14,0 14,0 0,-14 0,0 14,-28-14,14 0,-14 14,-42 0,-13-14,-15 0,14 0,-13 0,-1 0,14 0,1 0,41 0,28 0,28 14,0-14,0 0,0 0,14-14,14 14,14-14,27 14,15-14,28 0,27 0,1 14,13 0,-13-14,14 14,-43 0,-13 0,-56-14,-28 14,-14 0,0 0,-28 0,0 0,-14 0,-14 0,-28 14,1-14,-1 0,-42 0,15 0,-29 0,29-14,-29-28,28 28,56 14,15 0,13 0,28 0,0 0,14 0,0-14,-14 14,28-13,13 13,15-14,28 0,14 0,-1 0,1 0,14 0,-1 0,-27 0,0 14,-28-14,-28 14,-15-14,-13 14,0 0,0 0,-13 14,-1-14,-14 0,-14 14,-14 0,0-14,-28 0,1 0,-57 0,42 0,-27 0,27 0,14 0,29 0,27 0,28 0,0 0,0 0,14 0,0 0,13 0,15 0,14 0,42 0,0-14,27 0,43 14,-43 0,29 0,-15 0,-13 0,-28 0,-43 0,1-14,-56 14,0 0,0 0,-28 0,0 0,1 0,-43 0,28 14,-56-14,-13 0,-1 0,-28 0,57 0,-57-14,42 0,1 0,27 0,28 14,42 0,0 0,0 0,0-14,0 0,28 14,14-14,14 0,27-14,1 14,28 14,-15-14,15 1,-14-1,-1 14,-13 0,-28 0,-28-14,0 14,-28 0,0 0,-28 0,14 14,-28-14,14 0,-42 14,15-1,-43-13,0 0,-13 0,-1 0,-28 0,43 0,-1 0,42-27,-14 13,56 14,14 0,0 0,14-14,14 14,0-14,14 0,28-14,28 0,-1 14,15 0,-14 0,41 0,-27 0,13 14,-27 0,-42 0,-14-14,-28 14,0 0,-14 0,0 0,-14 0,0 0,-28 14,14 0,-28 0,0 0,-41-14,-1 0,0 0,-27 0,13 0,-14 0,29 0,41 0,28 0,14 0,14 0,0-14,28 14,28-14,-14 14,55-14,1 0,14-14,27 28,-13 0,27 0,-13 0,-28 0,-15 0,-27 0,-28 0,-14 0,-28 0,0 0,-28 0,0 14,0 0,-14-14,-42 0,1 14,-15-14,-14 0,1 0,-15 0,0 0,29 0,27 0,28 0,28 0,14 0,14 0,14 0,28 0,-14 0,41 0,-13 0,28 0,0 0,-1 0,15 0,-28 0,-14 0,-15 0,-13 0,-42 0,14 0,-14 0,14 0,0 0,-14 0,14 0,-14 0,28 0,-28 0,14 14,14-14,-28 0,28 0,-28 14,28-14,-28 0,14 14,14 0,-15-14,15 14,-14-14,0 0,0 0,0 0,0 0,0 0,0 0,14 14,-14-14,-14 0,14 0,0 0,0 0,-14 0,0 0,0 14,0-14,-14 14,14-14,0 0,0 0,0 0,0-14,0 0,0 14,0 0,0 0,0-14,0 14,0-14,0 0,0 14,0-14,0 14,0-14,0 14,0-14,0 0,0 14,0-14,0 14,0 0,0 0,0-14,0 0,0 14,0-14,0 14,0-14,0 14,0 0,0 0,0-14,0 0,0 14,0-13,0 13,0-14,0 0,0 14,0-14,0 14,0 0,0 0,0 0,0 14,0 0,0-14,0 14,0-1,0 1,0 14,14-14,-14 0,0 14,0-28,0 28,14-14,-14 0,0 0,0 0,0 0,0-14,0 14,0 0,0-14,0 14,0-14,0 14,0 0,0 0,0-14,0 14,0 0,0-1,0-13,14 14,-14 0,0 0,0 0,0 0,14-14,-14 14,0 0,0 0,0-14,0 14,0-14,0 14,0 0,0 0,0-14,0 14,14 0,-14-14,0 14,0-14,0 14,0-14,0 14,0 0,0-14,0 0,0 14,0-14,0 14,0 0,0-14,14 13,-14-13,0 14,0-14,0 14,0 0,0-14,0 14,0-14,0 0,0 14,0 0,0-14,0 14,0-14,0 14,14-14,-14 0,0 14,0 0,0-14,0 14,0-14,0 14,13-14,-13 0,0 28,0-28,0 14,0 0,0-14,0 14,0-14,0 14,0-14,0 14,0 0,0-14,0 14,0-14,0 14,0-1,0-13,0 14,0-14,0 14,0 0,0 0,0-14,0 0,0 14,0-14,0 14,0-14,0 14,0-14,0 14,0-14,-13 0,13 14,0-14,0 14,0 0,0-14,0 14,0-14,-14 14,14 0,0-14,0 14,0-14,0 14,0-14,0 14,0 0,0-14,0 14,0-14,0 14,0 0,0-14,0 14,0-14,0 13,0-13,0 14,0 0,0-14,0 14,0-14,0 14,0 0,0-14,0 14,0-14,0 14,0-14,0 14,0 0,0-14,14 14,-14-14,0 14,0 0,0-14,0 14,0-14,0 14,0-14,0 14,0-14,0 14,0 0,0-14,0 14,0 0,0-14,0 14,0-14,0 14,0 0,0-14,0 13,0-13,0 14,0-14,0 14,0 0,0-14,0 14,0-14,0 14,0 0,0-14,0 14,0-14,0 14,0-14,0 14,0 0,0 0,0-14,0 14,0 0,0-14,0 14,0-14,0 14,-14-14,14 0,0 0,0 14,0 0,0-14,0 0,0 0,-14 14,14-14,0 0,-14 0,0 0,14 0,-14 0,14 0,-28 0,28 0,-14 0,0 0,0 0,0 0,0 0,0 0,0 14,-14-14,14 14,-14-14,14 0,0 0,-13 0,13 0,0 0,-14 0,28 0,-14 0,0 0,0 0,14 0,-14 0,14 0,-28 0,28 0,-14 0,14 0,-28 0,28 0,-14 0,-14-14,28 14,-28 0,14-14,0 14,-27-14,27 14,-14-14,-14 0,0 14,14 0,14-14,-14 14,0 0,14 0,0 0,0 0,14-14,0 14,0 0,14 0,0-14,28 14,0-14,28 14,-14-14,-1 14,15 0,-28 0,14 0,-14 0,0 0,-28 0,14 0,-14 0,-1 0,1-14,-14 14,14 0,-14-42,0 42,14 0,0-14,0 0,0 14,0 0,0 0,14-14,-14 14,-14 0,14 0,-14 0,0 0,0 0,-14 0,0 0,-14 0,0 0,-28-14,1 14,13 0,-14-14,-14 14,14-14,0 1,1 13,-1-14,14 0,0 14,14-14,0 14,-14 0,28 0,0 0,14 0,-14-14,14 14,0 0,0 0,0-14,0 14,28-14,14 14,0 0,0 0,42 0,-28 0,41 0,-27 0,14 0,0 0,-43 14,15-14,-14 14,0 0,-14-14,-28 0,0 0,-14 0,-14 0,0 0,-70-42,43 28,-29 0,0 0,14 0,-27 0,13 14,-14-14,14 14,43-14,-1 14,28-14,14 14,0-14,0 14,14 0,0-14,28 14,-1 0,29-14,-28 14,14 0,0 0,0 0,-15 0,1 0,0 0,-28 0,0 0,-14 0,0 0,0 0,-14 0,0 0,-14 0,0 0,-28 0,-13 0,-1 0,-14-28,0 28,29-14,-15 0,28 14,28 0,14-14,0 14,0 0,14 0,0-13,0 13,14-14,28-14,13 0,-13 28,28-14,-14 0,13 0,-13 14,-14 0,-14-14,-28 14,28-14,-42 14,0 0,0 0,0 0,0 0,0 0,0 0,0 0,-14 0,14 14,-28-14,0 0,-14 0,-28 0,15 0,-15 0,-14 0,0-14,14 14,-13-14,41 14,0-14,42 14,0 0,0 0,14 0,0-14,0 14,28 0,14 0,-15 0,15 0,0 0,0 0,14 0,-14 0,-15 0,-13 0,-14 0,-14 0,0 0,0 14,0 0,0 0,0 0,14 14,0 0,-14-14,0 14,0 0,0-28,0 27,14-13,-14 0,0 0,14 0,-14 0,14-14,-14 14,14 0,0-14,-14 0,14 0,-14 0,14 0,0 0,14 0,-14 0,0 0,14 0,-1 0,1 0,0 0,-14 0,14 0,-14 0,0-14,-14 14,14 0,-14-14,0 14,0-14,0 0,0 14,0-14,0 14,-14-14,0 0,0 0,0 1,-14-1,-14-14,15 28,-29-28,14 0,-14 14,0 14,0 0,14-14,1 14,27 0,-14 0,14 0,0 0,14 14,0-14,-14 14,14-14,0 14,0 0,0-14,14 0,0 0,14 0,14 0,13 0,1 0,28 0,-28 0,0 0,13 0,-41 0,14 0,-28-14,0 0,0 0,-14 14,0-14,0 0,0 0,0 14,-14-14,14 0,0 0,-14 0,14 14,-14 0,0-14,0 0,-14 0,-14 0,-13 14,13-14,-42 0,14 14,-13-14,-1 14,0 0,0 0,28 0,15 0,13 0,-14 0,42 0,-14 0,14 14,0-14,0 0,14 0,0 0,14-14,28 14,-1 0,15 0,28-13,0 13,-15 0,-13 0,0-14,-42 0,14 0,-28 0,-14 0,0 14,0-14,0 14,0-14,0 0,-14 14,14 0,0-14,-14 14,0 0,-14-14,-14 14,0 0,-42-14,15 14,-29 0,14 0,14 0,-13 0,-1 0,42 14,0 0,14-14,14 14,14-14,0 0,14 0,0-14,14 14,0-14,28 0,28 0,13 14,1-14,0 0,-1 0,1 0,-42 14,14-14,-29 0,-13 14,-28 0,0 0,0 0,0 0,-14 0,0 14,1-14,-29 14,-14-14,14 28,0-14,-14-14,0 14,15 0,13 0,0 0,28-14,0 14,0-14,0 0,14 0,14-14,0 0,13 0,15 14,0-28,0 14,-14 0,0 0,-14 14,-15-14,1 0,-14 14,0 0,14 0,-14-14,0 14,0-14,14 0,-14 0,0 1,0-1,0 0,0 14,0-28,0 28,0-14,0 0,0 0,0 14,-14-28,14 14,-14 0,0 0,1 0,13 0,-28 0,-14-14,0 28,0-28,0 28,-28-14,15 14,13 0,-14 0,14 0,0 0,28 0,-28 0,28 0,14 0,0 0,0 0,0 0,0 0,0 0,0-14,14 1,14-15,0 14,0 14,0-14,0 0,0 0,28 14,-29 0,15-14,-14 14,-14-14,14 14,-28 0,14 0,-14 0,0 0,0 0,0 0,-14 14,14-14,-28 0,0 0,0 14,-13-14,13 14,-28-14,14 14,0-14,14 0,14 0,-14 0,28 14,0-14,0 0,0 0,0 0,14 0,-14 0,14-14,14 0,14 14,14 0,14-14,-15 14,-13 0,14 0,-14 0,0 0,0 0,-28 0,14 0,-28 0,0 14,0-14,0 14,0-14,0 28,0-14,0 0,0 27,-14-27,14 14,-14 14,-14-28,14 14,-14 14,0-28,0 14,-14 0,28-14,-14 0,14-1,0-13,14 0,0 0,0 0,0 0,0-27,14 13,0-14,-14 0,28-14,0 28,0-42,0 28,0 0,0-14,0 29,-14-15,0 28,0-14,0 14,-14 0,0 0,0 0,0 14,13 14,1-1,-14 15,14 0,-14-14,0 14,14 0,-14-14,0 14,0-1,0-27,0 14,0 0,0-14,-14 0,14 0,0 0,0-14,0 0,0-14,0 14,14-14,-14-14,14 0,0 0,0-13,0-1,-14-14,14 28,-14-14,0 0,0 28,0 0,0 0,0 14,0 0,0 14,0 0,0 14,0 0,0 14,0 0,0 14,0-15,0 1,0 0,0 0,0-14,0 14,0-14,0-14,0 0,0 0,0 0,0-14,0 0,0 0,0-14,14-14,-14 0,0 0,0-14,0 14,14-14,0-14,-14 29,0-1,0 0,14 0,-14 0,0 14,0 0,0 14,0-14,0 14,0-14,0 14,0 0,0 0,0 0,0-14,0 14,14-14,-14 14,0-14,0 14,0-14,0 14,0-14,0 0,14 0,-14 14,0-14,0 14,0-14,0 1,0-1,0 14,0-14,0 14,0-14,0 0,0 14,0-14,0 14,0-14,0 14,0-14,0 0,0 14,0-14,0 14,0-14,0 0,0 14,0-14,0 14,0-14,0 14,0-14,0 0,0 0,0 14,0-14,0 0,0 14,0-14,0 0,0 0,0 14,0-14,0 14,0-13,0-1,0 14,0-14,0 14,14-14,-14 14,0-14,0 0,0 14,0-14,0 14,0 0,0-14,0 0,0 14,0-14,0 14,0-14,0 14,0 0,0 0,0 0,0 14,0-14,0 14,0 0,0-14,0 14,0-14,0 14,0 0,0-14,0 14,0 0,0 0,0 13,0-13,0 14,0-14,0 0,0 0,0 0,0 14,0-14,0 0,0 14,0-28,0 14,0 0,0 0,0-14,0 14,0-14,0 0,-14-14,14 14,0-14,0 0,0 0,0 0,0 0,0 0,0 0,0-14,0 0,0 14,0-14,0 0,0 15,0-1,0 0,0 14,0-28,0 28,0 0,-14-14,14 14,0-14,0 14,0 0,0 0,0-14,0 0,0 14,0-14,0 14,0 0,0 0,0-14,0 14,0 0,0 0,14 0,-14 14,14-14,-14 0,0 0,0 14,0 0,14-14,-14 0,0 14,14-14,-14 14,0-14,14 14,-14-14,0 0,0 0,0 0,0 0,0 0,14 14,-14-14,0 14,0-14,14 14,-14 0,0-14,0 13,14-13,-14 14,0-14,0 14,0 0,0-14,0 14,0-14,0 14,0-14,0 14,0-14,0 14,0-14,0 14,0 0,0 0,0-14,0 14,0-14,0 14,0 0,0-14,0 14,0-14,0 14,0-14,0 14,0 0,0-14,0 14,0-14,0 14,-14 0,14-14,0 14,0-14,0 14,0-14,0 27,0-27,0 14,0-14,0 14,0 0,0 0,0-14,0 14,0 0,0-14,0 14,0-14,14 14,-14 0,0-14,0 14,0-14,0 14,13-14,-13 14,0 0,0 0,0-14,0 14,0 0,0-14,0 14,0-14,0 14,0-14,0 14,0 0,0-14,0 13,0 1,0 0,0 0,0-14,0 14,0 0,0-14,0 14,0-14,0 14,0 0,14 0,-14-14,0 14,0 0,0-14,0 0,0 14,0 0,0 0,0-14,0 14,0-14,0 14,0-14,0 14,0 0,0-14,0 14,0-14,0 14,0 0,0-14,0 14,0-14,0 13,0-13,0 14,0-14,0 14,0-14,0 14,0-14,0 14,0 0,0-14,0 14,0-14,0 14,0-14,0 0,0 0,0 14,0 0,0-14,0 14,0-14,0 14,0 0,0-14,0 14,0-14,0 14,0-14,0 14,0 0,0-14,0 14,0-14,-14 0,14 0,0 14,0 0,0-14,0 14,0-14,0 0,0 0,0 14,0-14,0 14,0-1,0-13,0 14,0-14,0 14,-13 0,13 0,0-14,0 14,0 0,0-14,0 14,0 0,0 0,0-14,0 14,0-14,0 0,0 28,0-28,0 14,0-14,0 14,0-14,0 14,0 0,0-14,0 14,0-14,0 14,0-14,0 0,0 14,0 0,0-14,0 14,0-14,0 0,0 14,0-1,0-13,0 14,0-14,0 14,0-14,0 14,0 0,0-14,0 14,0-14,0 14,0 0,0-14,0 14,0-14,0 14,0-14,0 14,0 0,0-14,0 14,0-14,0 14,0 0,0-14,0 14,0-14,0 28,0-28,0 14,-14-14,14 0,0 0,0 14,0-14,0 14,0 0,0-14,0 13,0-13,0 0,0 14,0-14,0 14,-14-14,14 14,0-14,-14 0,14 14,0-14,0 14,0 0,0-14,0 0,-14 14,14-14,-14 0,14 0,-14 14,0-14,0 0,14 14,-28-14,28 0,-28 0,14 0,14 0,-28 0,14 0,0 0,0 0,14 0,-28 0,14 0,1 0,-1 0,14 0,-28 0,28 0,-14 0,0 0,0 0,0 0,14 0,-28 0,28 0,-14 0,14 0,-14 0,0 0,0 0,0 0,0 0,14 0,-28 0,14 0,0 0,0 0,14 0,-28-14,28 14,-13 0,13 0,-14 0,0 0,0 0,14 0,-14 0,0 0,14 0,-14 0,-14 0,28 0,-28 0,28 0,-14 0,-14 0,28 0,-28 0,14 0,0 0,0 0,-14 0,14 0,0 0,-13 0,13 0,0 0,-14 0,0 0,14 0,0 0,-28 0,28 0,0 0,-14 0,14 0,0 0,-14 0,0 0,28 0,-27 0,-1 0,14 0,0 0,-14 0,14 0,0 0,-14 0,14 0,0 0,0 0,-14-14,14 14,0 0,14 0,-28 0,14 0,1 0,-1-14,14 14,-28 0,28 0,-14 0,-14 0,14 0,0 0,0-14,0 14,0 0,14 0,-14 0,0 0,14-14,-14 14,0 0,0 0,0 0,14 0,-14 0,0 0,-14 0,28 0,-14 0,1 0,-1 0,0 0,14 0,-14 0,14 0,-28 0,28 0,-14 0,14 0,0 0,-14 0,0 0,14 0,-14 0,14 0,-14 0,0 0,0 0,14 0,-14 0,0 0,0 0,14 0,-28 0,28 0,-14 0,0 0,0 0,0 0,0 0,1 0,-1 0,0 0,0 0,0 0,0 0,0 0,0 0,0 0,0 0,0 0,0 0,14 0,-28 0,28 0,-14 0,14 0,-28 0,28 0,-14 0,14 0,-14 0,0 0,0 0,14 0,-14 0,0 0,14 0,-13 0,-1 0,0 0,0 0,14 0,-28 0,28 0,-14 0,0 0,0 0,0 0,14 0,-14 0,0 0,14 0,-14 0,0 0,0 0,14 0,-14 0,14 0,-14 0,0 0,0 0,14 0,-14 0,14 0,-14 0,14 0,0 0,-14 0,14 0,0 0,0 14,0-14,0 14,0-14,0 14,14-14,0 14,0-14,0 14,0-14,-14 0,28 0,-28 0,14 14,-14-14,14 0,0 0,-14 0,14 0,-14 0,14 0,-14 0,14 0,0 0,-14 0,14 0,-14 0,14 0,0 0,-14 0,14 0,-14 0,14 0,-14 0,0 0,14 0,0 0,-14 0,13 0,-13 0,14 0,0 0,-14 0,14 0,-14 0,14 0,0 0,0 0,-14 0,28 0,-28 0,14 0,14 0,-28 0,14 0,-14 0,14 0,0 0,-14 0,14 0,-14 0,14 0,0 0,-14 0,14 0,-14 0,14 0,-14 0,14 0,0 0,0 0,-14 0,13 0,1 0,-14 14,14-14,-14 0,14 0,0 0,-14 0,14 0,-14 0,28 14,-28-14,14 0,0 0,0 0,0 0,14 0,-14 0,0 0,14 0,-28 0,14 0,14 0,-14 0,13 0,-13 0,0 0,0 0,0 0,0 0,0 0,-14 0,28 0,-28 0,14 0,-14 0,14 0,-14 14,0-14,0 14,0-14,-14 0,14 0,-14 0,0 0,0 0,14 0,-28 0,28 0,-14 0,0 0,0 0,14 0,-14 0,14 0,-27 0,27 0,-14 0,14 0,-14 0,0 0,14 0,-14 0,14 0,-28 0,28 0,-14 0,0 0,0 0,0 0,14 0,-28 0,28 0,-14 0,14 0,-14 0,0 0,0 0,14 0,-28 0,28 0,-14 0,0 0,0 0,1 0,-1 0,0 0,0 0,0 0,14 0,-14 0,-14 0,28 0,-14 0,14 0,-14 0,0 0,0 0,14 0,-14 0,0 0,14 0,-14 0,0 0,0 0,14 0,-14 0,14 0,-14 0,14 0,-14 0,0 0,14 0,-14 0,0 0,1 0,-1 0,14 0,-14 0,0 0,14 0,-14 0,0 0,0 0,14 0,-14 0,14 0,-28 0,28 0,-14 0,14 0,-28 0,28-14,-14 14,14 0,-14 0,14 0,-14 0,0 0,0 0,14 0,-14 0,0-14,0 14,14 0,-14 0,1 0,13 0,-14 0,14 0,-14 0,0 0,14 0,-14 0,14 0,-14 0,14 0,-14 0,0 0,14 0,-14 0,14 0,-14 0,0 0,14 0,-14 0,14 0,-14 0,14 0,-14 0,0 0,14 0,-14 0,14 0,-14 0,0 0,14 0,-14 0,14 0,-14 0,14 0,-14 0,0 0,14 14,0-14,-14 0,14 0,-13 0,13 0,-14 0,0 0,14 0,0 0,0 0,14 0,-14 0,14 0,-14 0,13 0,15 0,-14 0,14 0,0 0,0 0,-14 0,14 0,0 0,0 0,0 0,-14 0,14 0,-28 0,27 0,1 0,-14 0,0 0,14 0,0 14,-14-14,0 0,28 0,-28 0,0 14,14-14,-14 0,0 0,14 0,-15 0,1 0,0 0,0 0,0 0,0 0,0 0,0 0,-14 0,28 0,-14 0,0 0,0 0,0 0,0 0,0 0,0 0,14 0,-28 0,14 0,14 14,-14-14,13 0,-13 0,0 0,14 0,-14 0,-14 0,28 0,-28 0,14 0,0 0,0 0,-14 0,14 0,0 0,0 0,-14 0,14 0,0 0,0 0,0 0,-14 0,28 0,-28 0,28 0,-28 0,13 0,1 0,0 0,0 0,0 0,0 0,-14 0,14 0,0 0,0 0,0 0,-14 0,28 0,-14 0,-14 0,28 0,-14 0,0 0,0 0,-14 0,14 0,0 0,0 0,-14 0,14 0,0 0,-14 0,13 0,1 0,0 0,0 0,0 0,0 0,0 0,0 0,14 0,0 0,-14 0,0 0,14 0,-14 0,0 0,14 0,0 0,-15 0,1 0,14 0,-14 0,0 0,0 0,0 0,0 0,0 0,0 0,14 0,-14 0,-14 0,28 0,-14 0,0 0,0 0,14 0,-14 0,0 0,13 0,-13 0,0 0,14 0,-14 0,0 0,14-14,0 14,0 0,-14 0,28 0,-28 0,14 0,-14 0,27 0,-13 0,-14 0,0 0,14 0,-14 0,0 0,28 0,-28 0,0 0,0 0,14 0,-14 0,0 0,28 0,-29 0,1 0,14 0,0 0,-28 0,28 0,-14 0,0 0,0 0,-14 0,28 0,-28 0,14 0,0 0,0 0,0 0,-14 0,14 0,0 0,-14 0,0 0,14 0,-14 0,14 0,-14 0,14-14,-14 14,0 0,13 0,-13 0,14 0,-14 0,14 0,-14 0,0-14,0 0,-14 14,14 0,0-14,-14 0,-13 0,-29 0,42-28,-42 28,28-14,14 0,-14 1,14-15,0 28,-14-14,28 0,0-14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3DAC1-C3D3-487A-AEDD-64D10D38BD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59A9-E974-4F5E-96FF-5DFD9B4BBB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7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9EAD3-7063-44F1-A51D-032F425E2B98}" type="slidenum">
              <a:rPr lang="pt-BR" sz="1200">
                <a:solidFill>
                  <a:prstClr val="black"/>
                </a:solidFill>
              </a:rPr>
              <a:pPr/>
              <a:t>1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BD887A-E8B4-424D-BA8D-A238B5B0516E}" type="slidenum">
              <a:rPr lang="pt-BR" sz="1200">
                <a:solidFill>
                  <a:prstClr val="black"/>
                </a:solidFill>
              </a:rPr>
              <a:pPr/>
              <a:t>2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59A9-E974-4F5E-96FF-5DFD9B4BBB6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97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59A9-E974-4F5E-96FF-5DFD9B4BBB65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97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09ED-6E53-4F4C-A4BD-587FD59A1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074728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BDB63-71B8-46FC-8EF5-24EDA4E0EB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681803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E848-2FEC-43DC-A12B-08AA8D273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513139"/>
      </p:ext>
    </p:extLst>
  </p:cSld>
  <p:clrMapOvr>
    <a:masterClrMapping/>
  </p:clrMapOvr>
  <p:transition advTm="60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44B7-83DA-4B8F-947A-268A936FF9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27105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D31C-6E77-4502-9882-89382EB03B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272693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FBF0-8ABE-4DBD-923E-6936B18738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252109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B2C5-1334-48ED-8A9E-E386A583B7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626220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95E-6E44-4B6D-A4AF-928CF61400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079276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B3BC-516C-4D9C-B47E-BB7C3DCFA3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53603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B2CF-AE8C-4BE3-8B3C-514E7B2C8D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203830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3C78-2270-4791-A82B-734150028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607497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058DA-F624-4BE2-8D59-F788D6BD47E6}" type="slidenum">
              <a:rPr lang="pt-BR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6.emf"/><Relationship Id="rId5" Type="http://schemas.openxmlformats.org/officeDocument/2006/relationships/customXml" Target="../ink/ink2.xml"/><Relationship Id="rId4" Type="http://schemas.openxmlformats.org/officeDocument/2006/relationships/image" Target="../media/image13.emf"/><Relationship Id="rId9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47864" y="1916832"/>
            <a:ext cx="5796136" cy="176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2ª  PARTE                      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</a:t>
            </a: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</a:t>
            </a: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OBSESSÃO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1560" y="116632"/>
            <a:ext cx="792088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FadeUp">
              <a:avLst>
                <a:gd name="adj" fmla="val 9405"/>
              </a:avLst>
            </a:prstTxWarp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ESTUDO  METÓDICO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MÉDIUNS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48382" y="4293096"/>
            <a:ext cx="579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CAP.  XXIII</a:t>
            </a:r>
            <a:endParaRPr lang="pt-BR" sz="36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09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3688" y="260648"/>
            <a:ext cx="5544616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PESSOAS  SUJEITAS: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2060848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SIMPLES  E                      OS  IGNORANTES.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1916832"/>
            <a:ext cx="3851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INSTRUÍDOS        E  OS  MAIS  INTELIGENTES.</a:t>
            </a:r>
          </a:p>
        </p:txBody>
      </p:sp>
    </p:spTree>
    <p:extLst>
      <p:ext uri="{BB962C8B-B14F-4D97-AF65-F5344CB8AC3E}">
        <p14:creationId xmlns:p14="http://schemas.microsoft.com/office/powerpoint/2010/main" val="29233421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99792" y="188640"/>
            <a:ext cx="4248472" cy="93610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SUBJUGAÇÃO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" y="188640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UM  ENVOLVIMENTO  QUE  PARALISA                                   A  VONTADE.</a:t>
            </a:r>
          </a:p>
        </p:txBody>
      </p:sp>
    </p:spTree>
    <p:extLst>
      <p:ext uri="{BB962C8B-B14F-4D97-AF65-F5344CB8AC3E}">
        <p14:creationId xmlns:p14="http://schemas.microsoft.com/office/powerpoint/2010/main" val="353165746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71800" y="116632"/>
            <a:ext cx="4032448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CARACTERÍSTICAS: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LEVAR  AOS  MAIS  RIDÍCULOS  ATOS.  QUEM  A  SOFRE  AGE  CONTRA  SUA              PRÓPRIA  VONTADE.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1166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SUBJUCAÇÃO  MORAL  AS  ATITUDES               SÃO  ABSURDAS  E  COMPROMETEDORAS.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1166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SUBJUCAÇÃO  CORPORAL  O  ESPÍRITO  ATUA  SOBRE  OS  ÓRGÃOS  MATERIAIS.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1166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PACIENTE  ESTÁ  SOB  UM                            VERDADEIRO  JUGO.</a:t>
            </a:r>
          </a:p>
        </p:txBody>
      </p:sp>
    </p:spTree>
    <p:extLst>
      <p:ext uri="{BB962C8B-B14F-4D97-AF65-F5344CB8AC3E}">
        <p14:creationId xmlns:p14="http://schemas.microsoft.com/office/powerpoint/2010/main" val="77506981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13" grpId="0"/>
      <p:bldP spid="13" grpId="1"/>
      <p:bldP spid="14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2411760" y="116632"/>
            <a:ext cx="4032448" cy="79208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POSSESSÃO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41277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1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  MAIS  ALTO  GRAU  DA  SUBJUCAÇÃO.</a:t>
            </a:r>
          </a:p>
        </p:txBody>
      </p:sp>
    </p:spTree>
    <p:extLst>
      <p:ext uri="{BB962C8B-B14F-4D97-AF65-F5344CB8AC3E}">
        <p14:creationId xmlns:p14="http://schemas.microsoft.com/office/powerpoint/2010/main" val="279111356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11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83768" y="188640"/>
            <a:ext cx="4320480" cy="79208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CARACTERÍSTICAS: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26064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  CRENÇA  EM  SERES  CRIADOS                              PARA  O  MAL.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8864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O  ESPIRITISMO,  NÃO  HÁ                       POSSESSOS,  NO  SENTIDO  VULGAR  DO  TERMO.  HÁ  SOMENTE  OBSIDIADOS,  FASCINADOS  E  SUBJUGADOS.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116632"/>
            <a:ext cx="91439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CRENÇA  NO  APODERAMENTO  DE  UM  CORPO  POR  UM  ESPÍRITO  ESTRANHO.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286000" y="630932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 PÓSTUMAS  CAP.  VII</a:t>
            </a:r>
          </a:p>
        </p:txBody>
      </p:sp>
    </p:spTree>
    <p:extLst>
      <p:ext uri="{BB962C8B-B14F-4D97-AF65-F5344CB8AC3E}">
        <p14:creationId xmlns:p14="http://schemas.microsoft.com/office/powerpoint/2010/main" val="121981455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4005" y="260648"/>
            <a:ext cx="5055305" cy="1224136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7819"/>
              </a:avLst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MOTIVOS  DA</a:t>
            </a:r>
          </a:p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OBSESSÃO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356992"/>
            <a:ext cx="4572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VARIAM  COM  O  CARÁTER  DO  ESPÍRITO.</a:t>
            </a:r>
          </a:p>
        </p:txBody>
      </p:sp>
    </p:spTree>
    <p:extLst>
      <p:ext uri="{BB962C8B-B14F-4D97-AF65-F5344CB8AC3E}">
        <p14:creationId xmlns:p14="http://schemas.microsoft.com/office/powerpoint/2010/main" val="175536081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5404"/>
            <a:ext cx="493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ORGULHO  DO          FALSO  SABER  SOBRE  CIÊNCIA,  MORAL, FILOSOFIA, RELIGIÃO.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5536" y="116632"/>
            <a:ext cx="8208912" cy="792088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MOTIVOS  DOS  MAUS  ESPÍRITOS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137068"/>
            <a:ext cx="4597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VINGANÇA  E  DESEJO  DE  FAZER  O  MAL.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3212976"/>
            <a:ext cx="4716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ÓDIO  E  INVEJA                        DO  BEM.</a:t>
            </a:r>
          </a:p>
        </p:txBody>
      </p:sp>
      <p:sp>
        <p:nvSpPr>
          <p:cNvPr id="8" name="Retângulo 7"/>
          <p:cNvSpPr/>
          <p:nvPr/>
        </p:nvSpPr>
        <p:spPr>
          <a:xfrm>
            <a:off x="-4765" y="2996952"/>
            <a:ext cx="4571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APROVEITAR  A  FRAQUEZA  MORAL                             DE  ALGUÉM.</a:t>
            </a:r>
          </a:p>
        </p:txBody>
      </p:sp>
    </p:spTree>
    <p:extLst>
      <p:ext uri="{BB962C8B-B14F-4D97-AF65-F5344CB8AC3E}">
        <p14:creationId xmlns:p14="http://schemas.microsoft.com/office/powerpoint/2010/main" val="382154213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Tinta 17"/>
              <p14:cNvContentPartPr/>
              <p14:nvPr/>
            </p14:nvContentPartPr>
            <p14:xfrm>
              <a:off x="3985208" y="819293"/>
              <a:ext cx="513000" cy="31320"/>
            </p14:xfrm>
          </p:contentPart>
        </mc:Choice>
        <mc:Fallback xmlns="">
          <p:pic>
            <p:nvPicPr>
              <p:cNvPr id="18" name="Tinta 1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966128" y="781133"/>
                <a:ext cx="5511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Tinta 18"/>
              <p14:cNvContentPartPr/>
              <p14:nvPr/>
            </p14:nvContentPartPr>
            <p14:xfrm>
              <a:off x="3988179" y="793756"/>
              <a:ext cx="1177560" cy="830160"/>
            </p14:xfrm>
          </p:contentPart>
        </mc:Choice>
        <mc:Fallback xmlns="">
          <p:pic>
            <p:nvPicPr>
              <p:cNvPr id="19" name="Tinta 1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69099" y="755596"/>
                <a:ext cx="1215360" cy="90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Tinta 19"/>
              <p14:cNvContentPartPr/>
              <p14:nvPr/>
            </p14:nvContentPartPr>
            <p14:xfrm>
              <a:off x="3953259" y="823276"/>
              <a:ext cx="1198080" cy="800280"/>
            </p14:xfrm>
          </p:contentPart>
        </mc:Choice>
        <mc:Fallback xmlns="">
          <p:pic>
            <p:nvPicPr>
              <p:cNvPr id="20" name="Tinta 1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934179" y="785116"/>
                <a:ext cx="1236240" cy="8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Tinta 21"/>
              <p14:cNvContentPartPr/>
              <p14:nvPr/>
            </p14:nvContentPartPr>
            <p14:xfrm>
              <a:off x="3964059" y="776476"/>
              <a:ext cx="1216080" cy="862560"/>
            </p14:xfrm>
          </p:contentPart>
        </mc:Choice>
        <mc:Fallback xmlns="">
          <p:pic>
            <p:nvPicPr>
              <p:cNvPr id="22" name="Tinta 2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944979" y="738316"/>
                <a:ext cx="1254240" cy="9388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tângulo 22"/>
          <p:cNvSpPr/>
          <p:nvPr/>
        </p:nvSpPr>
        <p:spPr>
          <a:xfrm>
            <a:off x="179512" y="404664"/>
            <a:ext cx="3456384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MECANISMOS: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479715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OBSESSÃO                                                              FASCINAÇÃO                                                                           SUBJUCAÇÃO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0" y="472514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  É  A  CAUSA  DA  OBSESSÃO,  DA  FASCINAÇÃO  E  DA  SUBJUGAÇÃO  QUE                            SE  APRESENTAM  EM  DIFERENTES  GRAUS                       DE  INTENSIDADE.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0" y="515719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MAU  OU  PERVERSO           MAGNETIZA  SUA  VÍTIMA.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" y="515719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PÕE-NA  EM  ESTADO  DE  CATALEPSIA  MORAL.  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" y="5085184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INDIVÍDUO  SE  TORNA  INSTRUMENTO  CEGO  DE  SUA  VONTADE.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5436096" y="6381328"/>
            <a:ext cx="3047582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762000"/>
            <a:r>
              <a:rPr lang="pt-BR" sz="1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PÓSTUMAS -  VII  -  §  56</a:t>
            </a:r>
          </a:p>
        </p:txBody>
      </p:sp>
    </p:spTree>
    <p:extLst>
      <p:ext uri="{BB962C8B-B14F-4D97-AF65-F5344CB8AC3E}">
        <p14:creationId xmlns:p14="http://schemas.microsoft.com/office/powerpoint/2010/main" val="197550630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2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188640"/>
            <a:ext cx="8496944" cy="86409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CARACTERÍSTICAS   DA   OBSESSÃO   NO   MÉDIUM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212976"/>
            <a:ext cx="5868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INSULAMENTO  DO  MÉDIUM  É  SEMPRE  DEPLORÁVEL  PARA  ELE.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996952"/>
            <a:ext cx="5800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SUPORTAR  EXAME  CRÍTICO  NAS  COMUNICAÇÕES  QUE  OBTÉM.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140968"/>
            <a:ext cx="5796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ISOLAR-SE  SE  ESSAS                           COMUNICAÇÕES  NÃO                      SÃO  ACEITAS.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3140968"/>
            <a:ext cx="57241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MAGOAR-SE  COM  A  CRÍTICA  A  ESSAS  COMUNICAÇÕES.</a:t>
            </a:r>
          </a:p>
        </p:txBody>
      </p:sp>
    </p:spTree>
    <p:extLst>
      <p:ext uri="{BB962C8B-B14F-4D97-AF65-F5344CB8AC3E}">
        <p14:creationId xmlns:p14="http://schemas.microsoft.com/office/powerpoint/2010/main" val="120862567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3608" y="188640"/>
            <a:ext cx="7128792" cy="86409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VERACIDADE  DA  COMUNICAÇÃO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0851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DADA  POR  UM  MÉDIUM OBSEDIADO: </a:t>
            </a: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DE  ORIGEM  SUSPEITA  E  NENHUMA  CONFIANÇA  MERECE.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44522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OBSESSÃO  É  UM  OBSTÁCULO  ABSOLUTO                    À  VERACIDADE  DAS  COMUNICAÇÕES.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157192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GUARDE  O  QUE  DE  BOM  NELA  SE  ENCONTRAR;  REJEITE-SE  TUDO  O  QUE                      FOR  SIMPLESMENTE  DUVIDOSO.</a:t>
            </a:r>
          </a:p>
        </p:txBody>
      </p:sp>
    </p:spTree>
    <p:extLst>
      <p:ext uri="{BB962C8B-B14F-4D97-AF65-F5344CB8AC3E}">
        <p14:creationId xmlns:p14="http://schemas.microsoft.com/office/powerpoint/2010/main" val="406408921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87315" y="2060848"/>
            <a:ext cx="5846763" cy="64633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OBSESSÃO  SIMPLES  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276600" y="3286725"/>
            <a:ext cx="5867400" cy="64633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FASCINAÇÃO  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276600" y="4438853"/>
            <a:ext cx="5867400" cy="64633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SUBJUCAÇÃO  </a:t>
            </a:r>
          </a:p>
        </p:txBody>
      </p:sp>
    </p:spTree>
    <p:extLst>
      <p:ext uri="{BB962C8B-B14F-4D97-AF65-F5344CB8AC3E}">
        <p14:creationId xmlns:p14="http://schemas.microsoft.com/office/powerpoint/2010/main" val="264644040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88640"/>
            <a:ext cx="7614592" cy="79208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COMBATE  À  OBSESSÃO  SIMPLES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404664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VARIA  COM  O  CARÁTER  DO  ESPÍRITO.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1663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CONVENCIDO  DE  QUE  PERDE  SEU                    TEMPO,  RETIRAR-SE-Á,  MAS  PODE                         LEVAR  MESES  E  ANOS.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ESSENCIAL  PROVAR  AO  ESPÍRITO  QUE  NÃO  SE  ESTÁ  ILUDIDO  POR  ELE.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32656"/>
            <a:ext cx="91624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UTILIZAR  A  RAZÃO,  OS  SENTIMENTOS                                 E  OBEDECER  A  LEI  NATURAL.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260648"/>
            <a:ext cx="9165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CANSAR-LHE  A  PACIÊNCIA,  DEMONSTRANDO  PACIÊNCIA  PARA   COM  ELE.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188640"/>
            <a:ext cx="91440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TRATAR  E  VENCER  O  ESPÍRITO  OBSESSOR                     COM:  BENEVOLÊNCIA,  BONS  MODOS                           E  ORAÇÃO.</a:t>
            </a:r>
          </a:p>
        </p:txBody>
      </p:sp>
    </p:spTree>
    <p:extLst>
      <p:ext uri="{BB962C8B-B14F-4D97-AF65-F5344CB8AC3E}">
        <p14:creationId xmlns:p14="http://schemas.microsoft.com/office/powerpoint/2010/main" val="4628110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5000" t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65369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APLICAR  A  RAZÃO  E  OS  SENTIMENTOS                     NUM  PROCEDIMENTO  ÚNICO  COM  A  VÍTIMA: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292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NINGUÉM  PODE  CURAR  UM  DOENTE                       QUE  SE  OBSTINA  EM  CONSERVA  O                         SEU  MAL  E  NELE  SE  COMPRAZ.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661248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CONVENCÊ-LA  DE  QUE  ESTÁ  SENDO  ILUDIDA.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589240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CASO  PASSA  A  SER  DE  OBSESSÃO  SIMPLES.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551723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É  FÁCIL.                                                              ALGUMAS  VEZES  É  IMPOSSÍVEL.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61864" y="126179"/>
            <a:ext cx="7020272" cy="9012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COMBATE  À  FASCINAÇÃO  </a:t>
            </a:r>
          </a:p>
        </p:txBody>
      </p:sp>
    </p:spTree>
    <p:extLst>
      <p:ext uri="{BB962C8B-B14F-4D97-AF65-F5344CB8AC3E}">
        <p14:creationId xmlns:p14="http://schemas.microsoft.com/office/powerpoint/2010/main" val="93472794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10000" t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5892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A  SOFRE  AGE  CONTRA                                       SUA  PRÓPRIA  VONTADE.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29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SEMPRE  CONVE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NIENTE  PROCURAR,  POR  UM  MÉDIUM  DE  CONFIANÇA,  OS  CONSELHOS  DE  UM  ESPÍRITO  SUPERIOR,  OU  ANJO  GUARDIÃO.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80526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ATUAÇÃO  DE  UMA  TERCEIRA  PESSOA.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653697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PELO  MAGNETISMO: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AÇÃO  MAGNÉTICA                          DE  UM  BOM  MAGNETIZAR.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" y="5157192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PELA  VONTADE: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AÇÃO  DE  UMA  PESSOA  PORTADORA  DE  UMA  SUPERIORIDADE  MORAL.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7544" y="116632"/>
            <a:ext cx="8460432" cy="1008112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COMBATE  À  SUBJUGAÇÃO  CORPORAL  </a:t>
            </a:r>
          </a:p>
        </p:txBody>
      </p:sp>
    </p:spTree>
    <p:extLst>
      <p:ext uri="{BB962C8B-B14F-4D97-AF65-F5344CB8AC3E}">
        <p14:creationId xmlns:p14="http://schemas.microsoft.com/office/powerpoint/2010/main" val="382782359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0406" y="56818"/>
            <a:ext cx="8156050" cy="99591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376"/>
              </a:avLst>
            </a:prstTxWarp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 FLUÍDICA   DA   PRECE   NO                                                      COMBATE  À   OBSESSÃO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63787" y="229619"/>
            <a:ext cx="3816424" cy="57606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PRECE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264040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DEVE  SER: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PALAVRAS  DITAS                     COM  INDIFERENÇA;  COMO  UMA                         FÓRMULA,  NÃO  PRODUZ  NADA.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229200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  SER: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DITA  DE  MODO  ARDENTE;        COMO  UMA  MAGNETIZAÇÃO  MENTAL,  PRODUZ  UMA  AÇÃO  FLUÍDICA.</a:t>
            </a:r>
          </a:p>
        </p:txBody>
      </p:sp>
    </p:spTree>
    <p:extLst>
      <p:ext uri="{BB962C8B-B14F-4D97-AF65-F5344CB8AC3E}">
        <p14:creationId xmlns:p14="http://schemas.microsoft.com/office/powerpoint/2010/main" val="128926526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27684" y="116632"/>
            <a:ext cx="5688632" cy="648072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PRECE  COLETIVA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855" y="50851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VÁRIAS  PESSOAS  UNIDAS  PELA  MESMA  INTENÇÃO  PODEM  FAZER  O  QUE  UMA  PESSOA  SOZINHA  NÃO  É  CAPAZ.</a:t>
            </a:r>
          </a:p>
        </p:txBody>
      </p:sp>
    </p:spTree>
    <p:extLst>
      <p:ext uri="{BB962C8B-B14F-4D97-AF65-F5344CB8AC3E}">
        <p14:creationId xmlns:p14="http://schemas.microsoft.com/office/powerpoint/2010/main" val="829586636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188640"/>
            <a:ext cx="7560840" cy="93610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 COMBATE   À   SUBJUGAÇÃO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5892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A  VONTADE  DO  OBSEDIADO                       FOI  PARALISADA  É  NECESSÁRIO: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0120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MAGNETIZADOR  COMUM,  QUE  AGE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MAQUINALMENTE</a:t>
            </a:r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PARA  MAGNETIZAR,                           POUCO  OU  NADA  CONSEGUE.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16864" y="5445224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RETIRAR  DO  OBSEDIADO  O  FLUIDO                          DO  ESPÍRITO  MAU.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373216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  INTERAGIR  NO  FLUIDO  DO  OBSEDIADO  UM  FLUIDO  MELHOR.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" y="5085184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QUALIDADE  DO  FLUIDO  INTRODUZIDO  DEPENDE  DOS  CONHECIMENTOS  E  DA  QUALIDADE  MORAL  DO  MAGNETIZADOR.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5033" y="544522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ABSOLUTAMENTE  NECESSÁRIO  UM  MAGNETIZADOR  ESPÍRITA.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558924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INTERVENÇÃO  PELO  MAGNETISMO: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75720"/>
            <a:ext cx="1584176" cy="158417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1328936" cy="13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919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5" grpId="0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3648" y="188640"/>
            <a:ext cx="6336704" cy="1008112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AUTO  LIBERTAÇÃO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650248"/>
            <a:ext cx="6765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  MAIS  SEGURO  MEIO  DE                  SE  DESEMBARAÇAR  DELES                  É  ATRAIR  OS  BONS  PELA  PRÁTICA  DO  BEM.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3679864"/>
            <a:ext cx="62407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OBSTÁCULO  FREQUENTE              DO  QUAL  O  OBSEDIADO  DEVE  LIBERTAR-SE: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077072"/>
            <a:ext cx="6389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SUAS  IMPERFEIÇÕES  MORAIS.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717032"/>
            <a:ext cx="6732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IMPERFEIÇÕES  MORAIS  FAVORECEM OS  ESPÍRITOS  OBSESSORES. </a:t>
            </a:r>
          </a:p>
        </p:txBody>
      </p:sp>
    </p:spTree>
    <p:extLst>
      <p:ext uri="{BB962C8B-B14F-4D97-AF65-F5344CB8AC3E}">
        <p14:creationId xmlns:p14="http://schemas.microsoft.com/office/powerpoint/2010/main" val="285494519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16632"/>
            <a:ext cx="8568952" cy="792088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21021"/>
              </a:avLst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TAREFA  DO  OBSEDIADO  NA  OBSESSÃO  SIMPLES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-11736" y="6093296"/>
            <a:ext cx="9155736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762000">
              <a:lnSpc>
                <a:spcPct val="110000"/>
              </a:lnSpc>
            </a:pPr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 PÓSTUMAS  VII  -  §  -  58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5048016"/>
            <a:ext cx="7164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CERTOS  CASOS  O  OBSEDIADO                     DEVE  TRABALHAR  PELA  RECUPERAÇÃO  DO  OBSESSOR.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5373216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MESMO  MODO  QUE  UM  PAI  TRABALHA  PELA  RECUPERAÇÃO  DE  UM  FILHO.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472514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CERTAS  OBSESSÕES  TENAZES,  PRINCIPALMENTE  EM  PESSOAS  DE  MERECIMENTO,  FAZEM  PARTE  DAS           PROVAÇÕES  QUE  ELAS  TÊM  DE  PASSAR.  </a:t>
            </a:r>
          </a:p>
        </p:txBody>
      </p:sp>
    </p:spTree>
    <p:extLst>
      <p:ext uri="{BB962C8B-B14F-4D97-AF65-F5344CB8AC3E}">
        <p14:creationId xmlns:p14="http://schemas.microsoft.com/office/powerpoint/2010/main" val="301593956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3" grpId="0"/>
      <p:bldP spid="13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3648" y="116632"/>
            <a:ext cx="6336704" cy="64807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188"/>
              </a:avLst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ORIGEM  DA  AUTO-OBSESSÃO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04048" y="6381328"/>
            <a:ext cx="3299222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pt-BR" sz="1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 PÓSTUMAS  VII  -  §  58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935" y="5373216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ESPÍRITO  DO  PRÓPRIO  INDIVÍDUO: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" y="5661248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CERTOS  ESTADOS  DOENTIOS.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CERTAS  ABERRAÇÕES.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4637" y="5517232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CONTRARIEDADES  GUARDADAS.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12537" y="5611306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DESGOSTOS  AMOROSOS.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5373216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FREQUENTEMENTE  SOMOS  NOSSOS  PRÓPRIOS  OBSESSORES.</a:t>
            </a:r>
          </a:p>
        </p:txBody>
      </p:sp>
    </p:spTree>
    <p:extLst>
      <p:ext uri="{BB962C8B-B14F-4D97-AF65-F5344CB8AC3E}">
        <p14:creationId xmlns:p14="http://schemas.microsoft.com/office/powerpoint/2010/main" val="290863134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11760" y="188640"/>
            <a:ext cx="4320480" cy="59813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EXORCISMO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5892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CONSISTE  EM  RITOS  E  FÓRMULAS.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0" y="55172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 MAIOR  NÚMERO  DE  VEZES  ELE         AUMENTA  O  MAL  EM  VEZ  DE  ABRANDÁ-LO.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671" y="5589240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CONSTATADA  PELA  EXPERIÊNCIA  A  INEFICÁCIA  DO  EXORCISMO.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" y="5517232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  DESSA  INEFICÁCIA: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83968" y="6309320"/>
            <a:ext cx="4423734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 PÓSTUMAS  VII  -  §  58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-4401" y="5264040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INFLUÊNCIA  QUE  SE  EXERCER              SOBRE  OS  MAUS  ESPÍRITOS  ESTÁ                         TODA  NO  ASCENDENTE  MORAL.</a:t>
            </a:r>
          </a:p>
        </p:txBody>
      </p:sp>
    </p:spTree>
    <p:extLst>
      <p:ext uri="{BB962C8B-B14F-4D97-AF65-F5344CB8AC3E}">
        <p14:creationId xmlns:p14="http://schemas.microsoft.com/office/powerpoint/2010/main" val="83618760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  <p:bldP spid="7" grpId="0"/>
      <p:bldP spid="7" grpId="1"/>
      <p:bldP spid="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16632"/>
            <a:ext cx="7920880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SINAIS  DA  OBSESSÃO  NO  MÉDIUM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-911" y="5157192"/>
            <a:ext cx="91449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PERSISTÊNCIA  DE  UM  ESPÍRITO  EM COMUNICAR-SE,  QUER  ELE  QUEIRA                           OU  NÃO  QUEIRA.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544522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RECONHECE  A  FALSIDADE  E                               O  RIDÍCULO  DO  QUE  RECEBE.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53732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CRER  NA  INFALIBILIDADE  E  NA  IDENTIDADE ABSOLUTA  DOS  ESPÍRITOS  COMUNICANTES.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048" y="5589240"/>
            <a:ext cx="91619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ACEITA  OS  ELOGIOS  DOS  ESPÍRITOS.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4044" y="5301208"/>
            <a:ext cx="91308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AFASTA-SE  DOS  AMIGOS  QUE  PODEM                         ESCLARECÊ-LO.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51723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  MAL  A  CRÍTICA.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18550" y="5589240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NECESSIDADE  CONSTANTE  DE  ESCREVER  COMO  MÉDIUM.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-26180" y="580526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AGIR  OU  FALAR  CONTRA  SUA  VONTADE.</a:t>
            </a:r>
          </a:p>
        </p:txBody>
      </p:sp>
    </p:spTree>
    <p:extLst>
      <p:ext uri="{BB962C8B-B14F-4D97-AF65-F5344CB8AC3E}">
        <p14:creationId xmlns:p14="http://schemas.microsoft.com/office/powerpoint/2010/main" val="212310284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0" grpId="0"/>
      <p:bldP spid="10" grpId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51720" y="188640"/>
            <a:ext cx="4176464" cy="50405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CONCEITO: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808198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OBSESSÃO  É  O  DOMÍNIO  DE  ALGUNS  ESPÍRITOS  INFERIORES  SOBRE  CERTAS  PESSOAS.</a:t>
            </a:r>
          </a:p>
        </p:txBody>
      </p:sp>
    </p:spTree>
    <p:extLst>
      <p:ext uri="{BB962C8B-B14F-4D97-AF65-F5344CB8AC3E}">
        <p14:creationId xmlns:p14="http://schemas.microsoft.com/office/powerpoint/2010/main" val="69018408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79712" y="116632"/>
            <a:ext cx="3960440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VARIEDADES: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16632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SUBJUCAÇÃO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9512" y="116632"/>
            <a:ext cx="806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OBSESSÃO  SIMPLES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116632"/>
            <a:ext cx="808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FASCINAÇÃO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16632"/>
            <a:ext cx="8100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DIFEREM  NO  GRAU  DO  CONSTRANGIMENTO  E  NA  NATUREZA  DOS  EFEITOS.</a:t>
            </a:r>
          </a:p>
        </p:txBody>
      </p:sp>
    </p:spTree>
    <p:extLst>
      <p:ext uri="{BB962C8B-B14F-4D97-AF65-F5344CB8AC3E}">
        <p14:creationId xmlns:p14="http://schemas.microsoft.com/office/powerpoint/2010/main" val="181887759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7" grpId="0"/>
      <p:bldP spid="7" grpId="1"/>
      <p:bldP spid="8" grpId="0"/>
      <p:bldP spid="8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3648" y="116632"/>
            <a:ext cx="6552728" cy="64807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5797"/>
              </a:avLst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OBSESSÃO  SIMPLES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737" y="52292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  INTROMISSÃO  DE  UM  ESPÍRITO  MALFAZEJO  CONTRA  A  VONTADE                                  DO  MÉDIUM.</a:t>
            </a:r>
          </a:p>
        </p:txBody>
      </p:sp>
    </p:spTree>
    <p:extLst>
      <p:ext uri="{BB962C8B-B14F-4D97-AF65-F5344CB8AC3E}">
        <p14:creationId xmlns:p14="http://schemas.microsoft.com/office/powerpoint/2010/main" val="385309968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11760" y="116632"/>
            <a:ext cx="4392488" cy="67545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CARACTERÍSTICAS: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1" y="4653136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APENAS  DESAGRADÁVEL.  O  MÉDIUM  SABE  QUE  SE  ACHA  PRESA  DE  UM  ESPÍRITO  MENTIROSO  E  ESTE  NÃO                                      SE  DISFARÇA.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-8652" y="5013176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ESTÁ  OBSEDIADO  PELO                        SIMPLES  FATO  DE  SER  ENGANADO                    POR  UM  ESPÍRITO  MENTIROSO.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" y="5013176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OBSESSÃO  CONSISTE  NA  TENACIDADE  DE  UM  ESPÍRITO  DO  QUAL  NÃO  SE CONSEGUE  DESEMBARAÇAR.</a:t>
            </a:r>
          </a:p>
        </p:txBody>
      </p:sp>
    </p:spTree>
    <p:extLst>
      <p:ext uri="{BB962C8B-B14F-4D97-AF65-F5344CB8AC3E}">
        <p14:creationId xmlns:p14="http://schemas.microsoft.com/office/powerpoint/2010/main" val="7528970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55776" y="116632"/>
            <a:ext cx="4536504" cy="1008112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FASCINAÇÃO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UMA  ILUSÃO  POR  AÇÃO  DO  ESPÍRITO  SOBRE  O  PENSAMENTO  DO  MÉDIUM.</a:t>
            </a:r>
          </a:p>
        </p:txBody>
      </p:sp>
    </p:spTree>
    <p:extLst>
      <p:ext uri="{BB962C8B-B14F-4D97-AF65-F5344CB8AC3E}">
        <p14:creationId xmlns:p14="http://schemas.microsoft.com/office/powerpoint/2010/main" val="10351232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39752" y="188640"/>
            <a:ext cx="4464496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CARACTERÍSTICAS:</a:t>
            </a:r>
          </a:p>
        </p:txBody>
      </p:sp>
      <p:sp>
        <p:nvSpPr>
          <p:cNvPr id="9" name="Retângulo 8"/>
          <p:cNvSpPr/>
          <p:nvPr/>
        </p:nvSpPr>
        <p:spPr>
          <a:xfrm>
            <a:off x="1" y="11663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CONSEQUÊNCIAS  SÃO  MUITO                               MAIS  GRAVES.  PARALISA  O  RACIOCÍNIO. 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" y="0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LHE  INSPIRA  CONFIANÇA                    CEGA;  PODE  ACEITAR  AS  DOUTRINAS                          MAIS  ESTRANHAS.</a:t>
            </a:r>
          </a:p>
        </p:txBody>
      </p:sp>
    </p:spTree>
    <p:extLst>
      <p:ext uri="{BB962C8B-B14F-4D97-AF65-F5344CB8AC3E}">
        <p14:creationId xmlns:p14="http://schemas.microsoft.com/office/powerpoint/2010/main" val="168295177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  <p:bldP spid="10" grpId="0"/>
    </p:bldLst>
  </p:timing>
</p:sld>
</file>

<file path=ppt/theme/theme1.xml><?xml version="1.0" encoding="utf-8"?>
<a:theme xmlns:a="http://schemas.openxmlformats.org/drawingml/2006/main" name="1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1100</Words>
  <Application>Microsoft Office PowerPoint</Application>
  <PresentationFormat>Apresentação na tela (4:3)</PresentationFormat>
  <Paragraphs>137</Paragraphs>
  <Slides>29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Times New Roman</vt:lpstr>
      <vt:lpstr>1_Estrutura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228</cp:revision>
  <dcterms:created xsi:type="dcterms:W3CDTF">2017-02-06T10:23:24Z</dcterms:created>
  <dcterms:modified xsi:type="dcterms:W3CDTF">2018-06-14T01:04:31Z</dcterms:modified>
</cp:coreProperties>
</file>