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69" r:id="rId4"/>
    <p:sldId id="272" r:id="rId5"/>
    <p:sldId id="285" r:id="rId6"/>
    <p:sldId id="264" r:id="rId7"/>
    <p:sldId id="287" r:id="rId8"/>
    <p:sldId id="266" r:id="rId9"/>
    <p:sldId id="274" r:id="rId10"/>
    <p:sldId id="275" r:id="rId11"/>
    <p:sldId id="293" r:id="rId12"/>
    <p:sldId id="282" r:id="rId13"/>
    <p:sldId id="283" r:id="rId14"/>
    <p:sldId id="268" r:id="rId15"/>
    <p:sldId id="277" r:id="rId16"/>
    <p:sldId id="284" r:id="rId17"/>
    <p:sldId id="279" r:id="rId18"/>
    <p:sldId id="311" r:id="rId19"/>
    <p:sldId id="310" r:id="rId20"/>
    <p:sldId id="280" r:id="rId21"/>
    <p:sldId id="288" r:id="rId22"/>
    <p:sldId id="303" r:id="rId23"/>
    <p:sldId id="302" r:id="rId24"/>
    <p:sldId id="295" r:id="rId25"/>
    <p:sldId id="305" r:id="rId26"/>
    <p:sldId id="297" r:id="rId27"/>
    <p:sldId id="312" r:id="rId28"/>
    <p:sldId id="298" r:id="rId29"/>
    <p:sldId id="307" r:id="rId30"/>
    <p:sldId id="306" r:id="rId31"/>
    <p:sldId id="301" r:id="rId32"/>
    <p:sldId id="308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66CCFF"/>
    <a:srgbClr val="99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94" d="100"/>
          <a:sy n="94" d="100"/>
        </p:scale>
        <p:origin x="66" y="7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3DAC1-C3D3-487A-AEDD-64D10D38BD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59A9-E974-4F5E-96FF-5DFD9B4BBB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7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9EAD3-7063-44F1-A51D-032F425E2B98}" type="slidenum">
              <a:rPr lang="pt-BR" sz="1200">
                <a:solidFill>
                  <a:prstClr val="black"/>
                </a:solidFill>
              </a:rPr>
              <a:pPr/>
              <a:t>1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BD887A-E8B4-424D-BA8D-A238B5B0516E}" type="slidenum">
              <a:rPr lang="pt-BR" sz="1200">
                <a:solidFill>
                  <a:prstClr val="black"/>
                </a:solidFill>
              </a:rPr>
              <a:pPr/>
              <a:t>2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87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17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21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09ED-6E53-4F4C-A4BD-587FD59A1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074728"/>
      </p:ext>
    </p:extLst>
  </p:cSld>
  <p:clrMapOvr>
    <a:masterClrMapping/>
  </p:clrMapOvr>
  <p:transition advTm="60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44B7-83DA-4B8F-947A-268A936FF9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27105"/>
      </p:ext>
    </p:extLst>
  </p:cSld>
  <p:clrMapOvr>
    <a:masterClrMapping/>
  </p:clrMapOvr>
  <p:transition advTm="60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D31C-6E77-4502-9882-89382EB03B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272693"/>
      </p:ext>
    </p:extLst>
  </p:cSld>
  <p:clrMapOvr>
    <a:masterClrMapping/>
  </p:clrMapOvr>
  <p:transition advTm="60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FBF0-8ABE-4DBD-923E-6936B18738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252109"/>
      </p:ext>
    </p:extLst>
  </p:cSld>
  <p:clrMapOvr>
    <a:masterClrMapping/>
  </p:clrMapOvr>
  <p:transition advTm="60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B2C5-1334-48ED-8A9E-E386A583B7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626220"/>
      </p:ext>
    </p:extLst>
  </p:cSld>
  <p:clrMapOvr>
    <a:masterClrMapping/>
  </p:clrMapOvr>
  <p:transition advTm="60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95E-6E44-4B6D-A4AF-928CF61400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079276"/>
      </p:ext>
    </p:extLst>
  </p:cSld>
  <p:clrMapOvr>
    <a:masterClrMapping/>
  </p:clrMapOvr>
  <p:transition advTm="60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B3BC-516C-4D9C-B47E-BB7C3DCFA3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53603"/>
      </p:ext>
    </p:extLst>
  </p:cSld>
  <p:clrMapOvr>
    <a:masterClrMapping/>
  </p:clrMapOvr>
  <p:transition advTm="60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B2CF-AE8C-4BE3-8B3C-514E7B2C8D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203830"/>
      </p:ext>
    </p:extLst>
  </p:cSld>
  <p:clrMapOvr>
    <a:masterClrMapping/>
  </p:clrMapOvr>
  <p:transition advTm="60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914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3C78-2270-4791-A82B-734150028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607497"/>
      </p:ext>
    </p:extLst>
  </p:cSld>
  <p:clrMapOvr>
    <a:masterClrMapping/>
  </p:clrMapOvr>
  <p:transition advTm="60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BDB63-71B8-46FC-8EF5-24EDA4E0EB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681803"/>
      </p:ext>
    </p:extLst>
  </p:cSld>
  <p:clrMapOvr>
    <a:masterClrMapping/>
  </p:clrMapOvr>
  <p:transition advTm="60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E848-2FEC-43DC-A12B-08AA8D273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513139"/>
      </p:ext>
    </p:extLst>
  </p:cSld>
  <p:clrMapOvr>
    <a:masterClrMapping/>
  </p:clrMapOvr>
  <p:transition advTm="60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2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28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62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56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5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14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6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484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8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2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54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5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7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71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12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17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748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44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4448E-B059-4D14-B8E4-7EA53409E062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0BA9-618E-495F-B37E-371EFA9473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65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058DA-F624-4BE2-8D59-F788D6BD47E6}" type="slidenum">
              <a:rPr lang="pt-BR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4448E-B059-4D14-B8E4-7EA53409E06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0BA9-618E-495F-B37E-371EFA94737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3328988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ESTUDO  METÓDICO 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MÉDIUNS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2138" y="1844824"/>
            <a:ext cx="6011862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2ª  PARTE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</a:t>
            </a: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MANIFESTAÇÕES  ESPÍRITAS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3131840" y="4725144"/>
            <a:ext cx="6012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FENÔMENOS:                             CAP.  VI  AO  XIII</a:t>
            </a:r>
            <a:endParaRPr lang="pt-BR" sz="32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09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5877272"/>
            <a:ext cx="91558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VEMOS  O  PERISPÍRITO  DE  ENCARNADOS.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843808" y="4581128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EXEMPLOS: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09" y="5373216"/>
            <a:ext cx="9164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STO.  ALFONSO  DE  LIGUORE                                                                                                                                            STO.  ANTONIO  DE  PÁDUA                                                                                                                                      EURÍPEDES  BARSANULFO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35696" y="202322"/>
            <a:ext cx="5436604" cy="553998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BICORPOREIDADE</a:t>
            </a:r>
          </a:p>
        </p:txBody>
      </p:sp>
    </p:spTree>
    <p:extLst>
      <p:ext uri="{BB962C8B-B14F-4D97-AF65-F5344CB8AC3E}">
        <p14:creationId xmlns:p14="http://schemas.microsoft.com/office/powerpoint/2010/main" val="25591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43708" y="188640"/>
            <a:ext cx="5256584" cy="1008112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TRANSFIGURAÇÃO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4869160"/>
            <a:ext cx="91440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MUDA  O  ASPECTO,  VOLUME  E                                               PESO  DO  CORPO.</a:t>
            </a:r>
          </a:p>
        </p:txBody>
      </p:sp>
    </p:spTree>
    <p:extLst>
      <p:ext uri="{BB962C8B-B14F-4D97-AF65-F5344CB8AC3E}">
        <p14:creationId xmlns:p14="http://schemas.microsoft.com/office/powerpoint/2010/main" val="206768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88640"/>
            <a:ext cx="8208912" cy="72008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LABORATÓRIO  DO  MUNDO  INVISÍVEL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15719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TRANSFORMAÇÕES  DÁ  ORIGEM                                     A  TODOS  OS  CORPOS  E  PRODUZ                                                                 AS  PROPRIEDADES  DESTES  CORPOS.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952" y="5085184"/>
            <a:ext cx="9129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ESPÍRITOS  PODEM  CRIAR  OBJETOS</a:t>
            </a: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 </a:t>
            </a:r>
            <a:endParaRPr lang="pt-BR" sz="32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2292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FLUIDO  UNIVERSAL  É  A  MATÉRIA                          ÚNICA  DO  UNIVERSO. 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6049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378813"/>
            <a:ext cx="8712968" cy="136815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7351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OS  ESPÍRITOS  PODEM  CRIAR OBJETOS</a:t>
            </a:r>
            <a:r>
              <a:rPr lang="en-US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 </a:t>
            </a:r>
            <a:endParaRPr lang="pt-BR" sz="28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44371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TIRA  DO  FLUIDO  UNIVERSAL                           OS  ELEMENTOS  NECESSÁRIOS  PARA                                FORMAR  À  SUA  VONTADE  OBJETOS,  TENDO                     A  APARÊNCIA  DOS  DIVERSOS  CORPOS                         QUE  EXISTEM  SOBRE  A  TERRA.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5592" y="5373216"/>
            <a:ext cx="9144000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EXERCE  ESTA  FACULDADE  INSTINTIVAMENTE.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5172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FACULDADE  INERENTE  À  NATUREZA                             DOS  ESPÍRITOS.</a:t>
            </a:r>
          </a:p>
        </p:txBody>
      </p:sp>
    </p:spTree>
    <p:extLst>
      <p:ext uri="{BB962C8B-B14F-4D97-AF65-F5344CB8AC3E}">
        <p14:creationId xmlns:p14="http://schemas.microsoft.com/office/powerpoint/2010/main" val="10391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8283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OBJETOS  FORMADOS  PELOS                          ESPÍRITOS  SÃO  TEMPORÁRIOS.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-23008" y="116632"/>
            <a:ext cx="9167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FAZÊ-LOS  E  DESFAZÊ-LOS                                        AO  SEU  BEL-PRAZER.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TORNÁ-LOS  VISÍVEIS  E                                TANGÍVEIS  MOMENTANEAMENTE.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-12219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TRATA-SE  DE FORMAÇÃO  E  NÃO                                          DE  CRIAÇÃO.</a:t>
            </a:r>
          </a:p>
        </p:txBody>
      </p:sp>
    </p:spTree>
    <p:extLst>
      <p:ext uri="{BB962C8B-B14F-4D97-AF65-F5344CB8AC3E}">
        <p14:creationId xmlns:p14="http://schemas.microsoft.com/office/powerpoint/2010/main" val="357336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51723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POSSANTE  SOBRE  A  MATÉRIA  CÓSMICA  UNIVERSAL.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60848"/>
            <a:ext cx="2520280" cy="252028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47664" y="260648"/>
            <a:ext cx="5809105" cy="720080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9319"/>
              </a:avLst>
            </a:prstTxWarp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AÇÃO  DO  ESPÍRITO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8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2204864"/>
            <a:ext cx="1836204" cy="183620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5229200"/>
            <a:ext cx="9127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SOBRE  A  MATÉRIA  ELEMENTAR                                                               E  SEUS  COMPOSTOS.                                                     (DENTRO  DE  CERTOS  LIMITES)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515719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MAGNETIZADOR   MODIFICA                                         AS  PROPRIEDADES  DA  ÁGUA                                      PELA  VONTADE. 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27684" y="188640"/>
            <a:ext cx="5688632" cy="90010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CURATIVA </a:t>
            </a:r>
            <a:endParaRPr lang="pt-BR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94134" y="188640"/>
            <a:ext cx="6662241" cy="972108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DA  VONTADE </a:t>
            </a:r>
            <a:endParaRPr lang="pt-BR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64904"/>
            <a:ext cx="1296144" cy="129614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1166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  PODE  PRODUZIR  FENÔMENO  ANÁLOGO                                                                    SOBRE  OS  FLUIDOS  DE  UM  ORGANISMO.                                                                  (COM  EFEITO  CURATIVO)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7027" y="188640"/>
            <a:ext cx="9116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OPERA   A  TRANSMUTAÇÃO  COM  AUXÍLIO                       DO  FLUIDO  MAGNÉTICO.                                (FLUIDO  UNIVERSAL  MODIFICADO)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90647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72008"/>
            <a:ext cx="91440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LUGARES  ASSOMBRADOS:</a:t>
            </a:r>
            <a:b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QUAL  A  ORIGEM DESSA  CRENÇA?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5157192"/>
            <a:ext cx="6156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INSISTÊNCIA  DE  ALGUNS  ESPÍRITOS  EM  MOSTRAR  A           SUA  PRESENÇA.                           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5229200"/>
            <a:ext cx="5875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CERTOS  LUGARES  E  EM  TODOS  OS  TEMPOS.</a:t>
            </a:r>
          </a:p>
        </p:txBody>
      </p:sp>
    </p:spTree>
    <p:extLst>
      <p:ext uri="{BB962C8B-B14F-4D97-AF65-F5344CB8AC3E}">
        <p14:creationId xmlns:p14="http://schemas.microsoft.com/office/powerpoint/2010/main" val="4998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4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88640"/>
            <a:ext cx="8064896" cy="100811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0264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ESPÍRITOS  NOS  LUGARES                                             ASSOMBRADOS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3501008"/>
            <a:ext cx="5076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CERTOS  ESPÍRITOS  PODEM  APEGAR-SE                           ÀS  COISAS  TERRENAS.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463840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PREFEREM  OS  LUGARES  ONDE                       SÃO  AMADOS.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3535848"/>
            <a:ext cx="5148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SER  POUCO  ADIANTADOS                                  SEM  SER  MAUS.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2225" y="3501008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MAUS,  PODEM  QUERER  VINGAR-SE                             DE  CERTAS  PESSOAS.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3613478"/>
            <a:ext cx="50845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BONS,  JAMAIS  SE  MANIFESTAM  POR                           ATOS  DESAGRADÁVEIS.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356992"/>
            <a:ext cx="500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PREOCUPAM  COM  DIAS  E  HORAS.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7564" y="3356992"/>
            <a:ext cx="4860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ALGUNS  APROVEITAM      A  CREDULIDADE                                    E  SE  DIVERTEM.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6627" y="3506232"/>
            <a:ext cx="4866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  ESPÍRITOS  POR  TODA  A  PARTE.                                                                        MESMO  NAS  MAIS  PACÍFICAS  CASAS.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5229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dirty="0">
                <a:latin typeface="Arial" charset="0"/>
              </a:rPr>
              <a:t>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MELHOR  MEIO  DE  AFASTAR  OS  MAUS ESPÍRITOS  É  ATRAIR  OS  BONS,                                  FAZENDO  O  BEM.</a:t>
            </a:r>
          </a:p>
        </p:txBody>
      </p:sp>
    </p:spTree>
    <p:extLst>
      <p:ext uri="{BB962C8B-B14F-4D97-AF65-F5344CB8AC3E}">
        <p14:creationId xmlns:p14="http://schemas.microsoft.com/office/powerpoint/2010/main" val="32038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2"/>
      <p:bldP spid="5" grpId="0"/>
      <p:bldP spid="5" grpId="1"/>
      <p:bldP spid="6" grpId="0"/>
      <p:bldP spid="6" grpId="1"/>
      <p:bldP spid="9" grpId="0"/>
      <p:bldP spid="9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290216" y="1484784"/>
            <a:ext cx="5846763" cy="584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  -  Manifestações  Visuais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276600" y="2348880"/>
            <a:ext cx="5867400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VII  -  Bicorporeidade   Transfiguração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75012" y="3861048"/>
            <a:ext cx="5868988" cy="58578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VIII  -   Laboratório  Invisível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290372" y="4797152"/>
            <a:ext cx="5867400" cy="584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IX  -  Locais  Assombrados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3255188" y="1126951"/>
            <a:ext cx="5868144" cy="10779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  -  A  Natureza  das   Comunicações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3276600" y="2844800"/>
            <a:ext cx="5867400" cy="584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  -  Sematologia,  </a:t>
            </a:r>
            <a:r>
              <a:rPr lang="pt-BR" sz="3200" b="1" dirty="0" err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Tiptologia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3264391" y="3861048"/>
            <a:ext cx="5882985" cy="584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XII  -  Escrita  Direta </a:t>
            </a: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3203848" y="4797152"/>
            <a:ext cx="5834062" cy="58578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XIII -  Psicografia </a:t>
            </a:r>
          </a:p>
        </p:txBody>
      </p:sp>
    </p:spTree>
    <p:extLst>
      <p:ext uri="{BB962C8B-B14F-4D97-AF65-F5344CB8AC3E}">
        <p14:creationId xmlns:p14="http://schemas.microsoft.com/office/powerpoint/2010/main" val="264644040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/>
      <p:bldP spid="20" grpId="1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47864" y="260648"/>
            <a:ext cx="5796136" cy="11521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6568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NATUREZA  DAS  COMUNICAÇÕES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18059" y="5517232"/>
            <a:ext cx="9141784" cy="52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ELEVAÇÃO  OU  INFERIORIDADE?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5517232"/>
            <a:ext cx="9144000" cy="52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SABER  OU  IGNORÂNCIA?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0" y="5517232"/>
            <a:ext cx="9144000" cy="52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VÍCIOS  OU  VIRTUDES?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347864" y="260648"/>
            <a:ext cx="5629505" cy="120637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181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CONTEÚDO  DA  COMUNICAÇÃO  REFLETE:</a:t>
            </a:r>
          </a:p>
        </p:txBody>
      </p:sp>
    </p:spTree>
    <p:extLst>
      <p:ext uri="{BB962C8B-B14F-4D97-AF65-F5344CB8AC3E}">
        <p14:creationId xmlns:p14="http://schemas.microsoft.com/office/powerpoint/2010/main" val="4145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  <p:bldP spid="11" grpId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059832" y="188640"/>
            <a:ext cx="6084168" cy="1512169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7078"/>
              </a:avLst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POR  SUAS  CARACTERÍSTICAS  SÃO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CLASSIFICADAS: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537321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GROSSEIRAS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5445224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FRÍVOLAS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5445224"/>
            <a:ext cx="90364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SÉRIAS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445224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INSTRUTIVAS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4725144"/>
            <a:ext cx="9144000" cy="198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2700" b="1" i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“SE  É  PRECISO  EXPERIÊNCIA  PARA  JULGAR   OS  HOMENS,  É  PRECISO  TALVEZ  MAIS  AINDA  PARA  JULGAR  OS  ESPÍRITOS.”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Arial" pitchFamily="34" charset="0"/>
              </a:rPr>
              <a:t>              </a:t>
            </a:r>
            <a:r>
              <a:rPr lang="pt-BR" sz="36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Arial" pitchFamily="34" charset="0"/>
              </a:rPr>
              <a:t>                 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Arial" pitchFamily="34" charset="0"/>
              </a:rPr>
              <a:t>   Allan Kardec</a:t>
            </a:r>
          </a:p>
        </p:txBody>
      </p:sp>
    </p:spTree>
    <p:extLst>
      <p:ext uri="{BB962C8B-B14F-4D97-AF65-F5344CB8AC3E}">
        <p14:creationId xmlns:p14="http://schemas.microsoft.com/office/powerpoint/2010/main" val="57638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988840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GROSSEIRAS: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9796" y="188640"/>
            <a:ext cx="8244408" cy="108012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8249"/>
              </a:avLst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AS  COMUNICAÇÕES  REFLETEM                                A  ESCALA  ESPÍRITA                                    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0852" y="5157192"/>
            <a:ext cx="91657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CHOCAM  A  DECÊNCIA.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(ESPÍRITOS  DE  BAIXA  CLASSE)</a:t>
            </a:r>
          </a:p>
        </p:txBody>
      </p:sp>
      <p:sp>
        <p:nvSpPr>
          <p:cNvPr id="5" name="Retângulo 4"/>
          <p:cNvSpPr/>
          <p:nvPr/>
        </p:nvSpPr>
        <p:spPr>
          <a:xfrm>
            <a:off x="-24955" y="2060848"/>
            <a:ext cx="916895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lnSpc>
                <a:spcPct val="90000"/>
              </a:lnSpc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FRÍVOLAS: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-27564" y="5301208"/>
            <a:ext cx="917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MUITO  SE  FALA  E  NADA                                                       SE  DIZ  DA  VERDADE.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157192"/>
            <a:ext cx="9178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VERDADE  É  O  QUE  MENOS  PREOCUPA    </a:t>
            </a:r>
          </a:p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ESPÍRITOS  LEVIANOS,  ZOMBETEIROS    E  MALICIOSOS.</a:t>
            </a:r>
          </a:p>
        </p:txBody>
      </p:sp>
    </p:spTree>
    <p:extLst>
      <p:ext uri="{BB962C8B-B14F-4D97-AF65-F5344CB8AC3E}">
        <p14:creationId xmlns:p14="http://schemas.microsoft.com/office/powerpoint/2010/main" val="97138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7" grpId="0"/>
      <p:bldP spid="7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13792" y="116632"/>
            <a:ext cx="8316416" cy="108012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721"/>
              </a:avLst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AS  COMUNICAÇÕES  REFLETEM                                       A  ESCALA  ESPÍRITA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060848"/>
            <a:ext cx="9151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SÉRIAS: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3732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lnSpc>
                <a:spcPct val="120000"/>
              </a:lnSpc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ELEVADAS  QUANTO  À  FORMA  E PONDERADAS  QUANTO  AO  ASSUNTO.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lnSpc>
                <a:spcPct val="120000"/>
              </a:lnSpc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FALSAS  -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ESPÍRITOS  FALSOS  SÁBIOS.</a:t>
            </a:r>
          </a:p>
          <a:p>
            <a:pPr algn="ctr" defTabSz="762000">
              <a:lnSpc>
                <a:spcPct val="120000"/>
              </a:lnSpc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VERDADEIRAS -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SUJEITAS  A  ERRO.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2132856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lnSpc>
                <a:spcPct val="90000"/>
              </a:lnSpc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INSTRUTIVAS: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52292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CIÊNCIA,  FILOSOFIA,  MORAL,  ETC.</a:t>
            </a:r>
          </a:p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DEVEM  SER  REGULARES  E  FREQUENTES PARA  ADMITI-LAS  VERDADEIRAS.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14559" y="2780928"/>
            <a:ext cx="91585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OBJETIVAM  UM  ENSINO.</a:t>
            </a:r>
          </a:p>
        </p:txBody>
      </p:sp>
    </p:spTree>
    <p:extLst>
      <p:ext uri="{BB962C8B-B14F-4D97-AF65-F5344CB8AC3E}">
        <p14:creationId xmlns:p14="http://schemas.microsoft.com/office/powerpoint/2010/main" val="213381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946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OS  ESPÍRITOS  AGEM  SOBRE                OS  NOSSOS  ÓRGÃOS  E  SOBRE                                                                           OS  NOSSOS  SENTIDOS?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23728" y="188640"/>
            <a:ext cx="4896544" cy="648072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SEMATOLOGIA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301208"/>
            <a:ext cx="9144000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SINAIS: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MOVIMENTOS  MAIS  OU                        MENOS  ENÉRGICOS.</a:t>
            </a:r>
          </a:p>
        </p:txBody>
      </p:sp>
    </p:spTree>
    <p:extLst>
      <p:ext uri="{BB962C8B-B14F-4D97-AF65-F5344CB8AC3E}">
        <p14:creationId xmlns:p14="http://schemas.microsoft.com/office/powerpoint/2010/main" val="10670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79712" y="123019"/>
            <a:ext cx="4842538" cy="713693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TIPTOLOGIA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5349" y="5445224"/>
            <a:ext cx="9152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PANCADAS: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SIM,  NÃO,  OU  ORDEM  ALFABÉTICA.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45178" y="4509120"/>
            <a:ext cx="1853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Irmãs Fox</a:t>
            </a:r>
            <a:endParaRPr lang="pt-BR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3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2000"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251520" y="332656"/>
            <a:ext cx="8568952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2934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PNEUMATOGRAFIA  OU  ESCRITA  DIRETA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7239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7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5013176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ESCRITA  NA  PAREDE  DO  PALÁCIO,                ANUNCIA  A MORTE  DO  REI  BALTAZAR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DANIEL,  V.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01317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LÁPIS,  SEM  CANETA.</a:t>
            </a:r>
            <a:endParaRPr lang="pt-BR" dirty="0"/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MATERIAL  É  COMPOSTO  PELO  ESPÍRITO.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(FENÔMENO  RARÍSSIMO)</a:t>
            </a:r>
          </a:p>
        </p:txBody>
      </p:sp>
      <p:sp>
        <p:nvSpPr>
          <p:cNvPr id="2" name="Retângulo 1"/>
          <p:cNvSpPr/>
          <p:nvPr/>
        </p:nvSpPr>
        <p:spPr>
          <a:xfrm>
            <a:off x="251520" y="260648"/>
            <a:ext cx="2664296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EXEMPLO:</a:t>
            </a:r>
            <a:endParaRPr lang="pt-B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12000" t="-13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7544" y="188640"/>
            <a:ext cx="828092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prstTxWarp prst="textFadeUp">
              <a:avLst>
                <a:gd name="adj" fmla="val 2288"/>
              </a:avLst>
            </a:prstTxWarp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PNEUMATOFONIA  OU  VOZ  DIRETA                               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-19239" y="4941168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  É  O  MEU  FILHO  BEM  AMADO!</a:t>
            </a:r>
            <a:endParaRPr lang="pt-BR" sz="2400" b="1" i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(BATISMO  COM  JOÃO  -  MATEUS, 3)  </a:t>
            </a:r>
          </a:p>
          <a:p>
            <a:pPr algn="ctr"/>
            <a:endParaRPr lang="pt-BR" sz="30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45811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GRITOS,  SONS, VOZ  HUMANA,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VOZ  INTERIOR  OU  VOZ  EXTERIOR.           PODE  SE  ESTABELECER  CONVERSAS.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(FENÔMENO  ESPONTÂNEO)</a:t>
            </a:r>
          </a:p>
        </p:txBody>
      </p:sp>
    </p:spTree>
    <p:extLst>
      <p:ext uri="{BB962C8B-B14F-4D97-AF65-F5344CB8AC3E}">
        <p14:creationId xmlns:p14="http://schemas.microsoft.com/office/powerpoint/2010/main" val="28500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51720" y="116632"/>
            <a:ext cx="475252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prstTxWarp prst="textDeflate">
              <a:avLst/>
            </a:prstTxWarp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PSICOGRAFIA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73216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DIRETA: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ESPÍRITO  AGE  NA  MÃO  DO  MÉDIUM.</a:t>
            </a:r>
          </a:p>
        </p:txBody>
      </p:sp>
    </p:spTree>
    <p:extLst>
      <p:ext uri="{BB962C8B-B14F-4D97-AF65-F5344CB8AC3E}">
        <p14:creationId xmlns:p14="http://schemas.microsoft.com/office/powerpoint/2010/main" val="333202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9592" y="188640"/>
            <a:ext cx="7416824" cy="86409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MANIFESTAÇÕES  VISUAIS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229200"/>
            <a:ext cx="914400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VISÕES  DURANTE  O  SONO: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01317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AS  MAIS  COMUNS.  RELACIONAM-SE                           AO  PRESENTE,  AO  PASSADO  OU  AO FUTURO,  E  À  QUADROS  SIMBÓLICOS.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58924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OCORREM  NOS  SONHOS. </a:t>
            </a:r>
          </a:p>
        </p:txBody>
      </p:sp>
    </p:spTree>
    <p:extLst>
      <p:ext uri="{BB962C8B-B14F-4D97-AF65-F5344CB8AC3E}">
        <p14:creationId xmlns:p14="http://schemas.microsoft.com/office/powerpoint/2010/main" val="288045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229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INDIRETA:</a:t>
            </a: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CESTAS  OU  PRANCHETAS (OUIJA).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229200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É  A CESTA  QUE  SE  TORNA INTELIGENTE,  MAS  APENAS  SERVE                       DE  INSTRUMENTO  A  UMA  INTELIGÊNCIA.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39752" y="188640"/>
            <a:ext cx="446449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prstTxWarp prst="textDeflate">
              <a:avLst/>
            </a:prstTxWarp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PSICOGRAFIA </a:t>
            </a:r>
          </a:p>
        </p:txBody>
      </p:sp>
    </p:spTree>
    <p:extLst>
      <p:ext uri="{BB962C8B-B14F-4D97-AF65-F5344CB8AC3E}">
        <p14:creationId xmlns:p14="http://schemas.microsoft.com/office/powerpoint/2010/main" val="9820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16632"/>
            <a:ext cx="7344816" cy="79208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MANIFESTAÇÕES  VISUAIS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68760"/>
            <a:ext cx="9144000" cy="495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APARIÇÕES  DURANTE  A  VIGÍLIA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45811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DECORREM  DAS  PROPRIEDADES                               DO  PERISPÍRITO:                                                                                          COMBINAÇÃO  FLUÍDICA,  EMISSÃO  ABUNDANTE  E  DA  AFINIDADE. </a:t>
            </a:r>
          </a:p>
        </p:txBody>
      </p:sp>
    </p:spTree>
    <p:extLst>
      <p:ext uri="{BB962C8B-B14F-4D97-AF65-F5344CB8AC3E}">
        <p14:creationId xmlns:p14="http://schemas.microsoft.com/office/powerpoint/2010/main" val="40364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51519" y="1628800"/>
            <a:ext cx="88924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QUEM</a:t>
            </a:r>
            <a:r>
              <a:rPr lang="en-US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É  VOCÊ?                                                         O  QUE  DESEJA?                                                      COMO  POSSO  SER  ÚTIL? </a:t>
            </a:r>
            <a:endParaRPr lang="pt-BR" sz="29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60648"/>
            <a:ext cx="9144000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  DOS  BONS: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OLAR, ACONSELHAR,  SOLICITAR  PRECES...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260648"/>
            <a:ext cx="9144000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  DOS  MAUS:                                 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VINGAR-SE,  ASSUSTAR...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80528" y="332656"/>
            <a:ext cx="8963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DIALOGAR: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404664"/>
            <a:ext cx="4320480" cy="237626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8848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NAS  APARIÇÕES,  AS  VARIAÇÕES  DA  FORMA  DECORREM  DAS  PROPRIEDADES  DO  PERISPÍRITO: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44522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VAPOROSA,  DIÁFANA,  VAGA...</a:t>
            </a:r>
          </a:p>
        </p:txBody>
      </p:sp>
    </p:spTree>
    <p:extLst>
      <p:ext uri="{BB962C8B-B14F-4D97-AF65-F5344CB8AC3E}">
        <p14:creationId xmlns:p14="http://schemas.microsoft.com/office/powerpoint/2010/main" val="46508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203848" y="332656"/>
            <a:ext cx="59077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CLARÃO  ESBRANQUIÇADO...</a:t>
            </a:r>
          </a:p>
        </p:txBody>
      </p:sp>
    </p:spTree>
    <p:extLst>
      <p:ext uri="{BB962C8B-B14F-4D97-AF65-F5344CB8AC3E}">
        <p14:creationId xmlns:p14="http://schemas.microsoft.com/office/powerpoint/2010/main" val="116357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911" y="188640"/>
            <a:ext cx="9144000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SEMELHANTE  AO  DE  QUANDO  ENCARNADO.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88640"/>
            <a:ext cx="9144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FORMAS  NÍTIDAS,                                           ROSTO  BEM  DEFINIDO.</a:t>
            </a:r>
          </a:p>
        </p:txBody>
      </p:sp>
    </p:spTree>
    <p:extLst>
      <p:ext uri="{BB962C8B-B14F-4D97-AF65-F5344CB8AC3E}">
        <p14:creationId xmlns:p14="http://schemas.microsoft.com/office/powerpoint/2010/main" val="34290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07604" y="44624"/>
            <a:ext cx="7128792" cy="864096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  APARIÇÃO  E  NA  VISÃO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73216"/>
            <a:ext cx="6228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VEMOS  O  PERISPÍRITO  DOS                        DESENCARNADOS.</a:t>
            </a:r>
          </a:p>
        </p:txBody>
      </p:sp>
    </p:spTree>
    <p:extLst>
      <p:ext uri="{BB962C8B-B14F-4D97-AF65-F5344CB8AC3E}">
        <p14:creationId xmlns:p14="http://schemas.microsoft.com/office/powerpoint/2010/main" val="3300775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840</Words>
  <Application>Microsoft Office PowerPoint</Application>
  <PresentationFormat>Apresentação na tela (4:3)</PresentationFormat>
  <Paragraphs>128</Paragraphs>
  <Slides>30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Freestyle Script</vt:lpstr>
      <vt:lpstr>Times New Roman</vt:lpstr>
      <vt:lpstr>Tema do Office</vt:lpstr>
      <vt:lpstr>1_Estrutura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125</cp:revision>
  <dcterms:created xsi:type="dcterms:W3CDTF">2017-02-06T10:23:24Z</dcterms:created>
  <dcterms:modified xsi:type="dcterms:W3CDTF">2018-06-14T01:42:39Z</dcterms:modified>
</cp:coreProperties>
</file>