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8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78" r:id="rId11"/>
    <p:sldId id="277" r:id="rId12"/>
    <p:sldId id="279" r:id="rId13"/>
    <p:sldId id="269" r:id="rId14"/>
    <p:sldId id="270" r:id="rId15"/>
    <p:sldId id="294" r:id="rId16"/>
    <p:sldId id="27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5" r:id="rId25"/>
    <p:sldId id="286" r:id="rId26"/>
    <p:sldId id="287" r:id="rId27"/>
    <p:sldId id="289" r:id="rId28"/>
    <p:sldId id="302" r:id="rId29"/>
    <p:sldId id="290" r:id="rId30"/>
    <p:sldId id="292" r:id="rId31"/>
    <p:sldId id="293" r:id="rId32"/>
    <p:sldId id="288" r:id="rId33"/>
    <p:sldId id="28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1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13CB-97AC-4DAA-942A-07080A58A9D0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2770-C41B-4487-B9EC-AEA6F04207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09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9EAD3-7063-44F1-A51D-032F425E2B98}" type="slidenum">
              <a:rPr lang="pt-BR" sz="1200">
                <a:solidFill>
                  <a:prstClr val="black"/>
                </a:solidFill>
              </a:rPr>
              <a:pPr/>
              <a:t>1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BD887A-E8B4-424D-BA8D-A238B5B0516E}" type="slidenum">
              <a:rPr lang="pt-BR" sz="1200">
                <a:solidFill>
                  <a:prstClr val="black"/>
                </a:solidFill>
              </a:rPr>
              <a:pPr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93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7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70297"/>
      </p:ext>
    </p:extLst>
  </p:cSld>
  <p:clrMapOvr>
    <a:masterClrMapping/>
  </p:clrMapOvr>
  <p:transition advTm="60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610822"/>
      </p:ext>
    </p:extLst>
  </p:cSld>
  <p:clrMapOvr>
    <a:masterClrMapping/>
  </p:clrMapOvr>
  <p:transition advTm="60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131751"/>
      </p:ext>
    </p:extLst>
  </p:cSld>
  <p:clrMapOvr>
    <a:masterClrMapping/>
  </p:clrMapOvr>
  <p:transition advTm="60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514523"/>
      </p:ext>
    </p:extLst>
  </p:cSld>
  <p:clrMapOvr>
    <a:masterClrMapping/>
  </p:clrMapOvr>
  <p:transition advTm="60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52472"/>
      </p:ext>
    </p:extLst>
  </p:cSld>
  <p:clrMapOvr>
    <a:masterClrMapping/>
  </p:clrMapOvr>
  <p:transition advTm="60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12057"/>
      </p:ext>
    </p:extLst>
  </p:cSld>
  <p:clrMapOvr>
    <a:masterClrMapping/>
  </p:clrMapOvr>
  <p:transition advTm="60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29535"/>
      </p:ext>
    </p:extLst>
  </p:cSld>
  <p:clrMapOvr>
    <a:masterClrMapping/>
  </p:clrMapOvr>
  <p:transition advTm="60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59252"/>
      </p:ext>
    </p:extLst>
  </p:cSld>
  <p:clrMapOvr>
    <a:masterClrMapping/>
  </p:clrMapOvr>
  <p:transition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42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781269"/>
      </p:ext>
    </p:extLst>
  </p:cSld>
  <p:clrMapOvr>
    <a:masterClrMapping/>
  </p:clrMapOvr>
  <p:transition advTm="60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83923"/>
      </p:ext>
    </p:extLst>
  </p:cSld>
  <p:clrMapOvr>
    <a:masterClrMapping/>
  </p:clrMapOvr>
  <p:transition advTm="60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080988"/>
      </p:ext>
    </p:extLst>
  </p:cSld>
  <p:clrMapOvr>
    <a:masterClrMapping/>
  </p:clrMapOvr>
  <p:transition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2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5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4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19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6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51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F263-6CDE-4830-BB9F-BD069F6C7047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C3D1-9C5F-44CD-9155-6C80A6542F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3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47864" y="1844824"/>
            <a:ext cx="57961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MANIFESTAÇÕES  ESPÍRITAS</a:t>
            </a:r>
            <a:endParaRPr lang="pt-BR" sz="29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116632"/>
            <a:ext cx="79208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405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 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MÉDIUNS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19872" y="4725144"/>
            <a:ext cx="574238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FENÔMENOS:                             CAP.  I  AO  V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581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2134" y="116632"/>
            <a:ext cx="8072314" cy="9361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PRODUÇÃO  DO  FENÔMENO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121" y="501317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ALTERNAR  SEXOS.                                                       CONTATO  DOS  DEDOS.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5656" y="1340768"/>
            <a:ext cx="4587656" cy="671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INÚTIL:</a:t>
            </a:r>
          </a:p>
        </p:txBody>
      </p:sp>
    </p:spTree>
    <p:extLst>
      <p:ext uri="{BB962C8B-B14F-4D97-AF65-F5344CB8AC3E}">
        <p14:creationId xmlns:p14="http://schemas.microsoft.com/office/powerpoint/2010/main" val="170241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4717" y="116632"/>
            <a:ext cx="8094565" cy="86409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PRODUÇÃO  DO  FENÔMENO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1340768"/>
            <a:ext cx="41044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INDIFERENTE: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28822" y="5445224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  DA  MESA  E  SUA  SUBSTÂNCIA.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445224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 DAS  ROUPAS.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25616" y="5445224"/>
            <a:ext cx="9169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OBSCURIDADE  OU  LUZ.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CHUVA  OU  BOM  TEMPO.</a:t>
            </a:r>
          </a:p>
        </p:txBody>
      </p:sp>
    </p:spTree>
    <p:extLst>
      <p:ext uri="{BB962C8B-B14F-4D97-AF65-F5344CB8AC3E}">
        <p14:creationId xmlns:p14="http://schemas.microsoft.com/office/powerpoint/2010/main" val="42457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MOVIMENTOS: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ROTAÇÃO,                                                MOVIMENTAÇÃO  OU  BALANÇO,                                                                                                                     LEVITAÇÃO,                                                                      QUEDA  SUAVE  OU  VIOLENTA.                                                         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0131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SÓ  O  PESO  DA  MESA  PODE                                 TER  ALGUMA  IMPORTÂNCIA.                                                                                 (RELATIVO  À  POTÊNCIA  MEDIÚNICA)</a:t>
            </a:r>
          </a:p>
        </p:txBody>
      </p:sp>
    </p:spTree>
    <p:extLst>
      <p:ext uri="{BB962C8B-B14F-4D97-AF65-F5344CB8AC3E}">
        <p14:creationId xmlns:p14="http://schemas.microsoft.com/office/powerpoint/2010/main" val="17276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16632"/>
            <a:ext cx="7821742" cy="792088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3277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MANIFESTAÇÕES  INTELIGENTES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0131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 LIVRES  E  VOLUNTÁRIOS, QUE REVELEM  UMA  INTENÇÃO  E  QUE RESPONDAM  A  UM  PENSAMENTO.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3012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TRADUZEM-SE  POR: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467" y="4273932"/>
            <a:ext cx="3232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Irmãs  Fox</a:t>
            </a:r>
          </a:p>
        </p:txBody>
      </p:sp>
    </p:spTree>
    <p:extLst>
      <p:ext uri="{BB962C8B-B14F-4D97-AF65-F5344CB8AC3E}">
        <p14:creationId xmlns:p14="http://schemas.microsoft.com/office/powerpoint/2010/main" val="6957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88640"/>
            <a:ext cx="7848872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MANIFESTAÇÕES  FÍSICAS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2687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PODERIAM  SER  EXPLICADAS                                       PELA  AÇÃO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89240"/>
            <a:ext cx="9144000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ELETRICIDADE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89240"/>
            <a:ext cx="9115713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MAGNETISMO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589240"/>
            <a:ext cx="9144000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OUTRO  MEIO  QUALQUER</a:t>
            </a:r>
          </a:p>
        </p:txBody>
      </p:sp>
    </p:spTree>
    <p:extLst>
      <p:ext uri="{BB962C8B-B14F-4D97-AF65-F5344CB8AC3E}">
        <p14:creationId xmlns:p14="http://schemas.microsoft.com/office/powerpoint/2010/main" val="4073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5868144" cy="1296144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1255"/>
              </a:avLst>
            </a:prstTxWarp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  MANIFESTAÇÕES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INTELIGENTES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i="1" dirty="0">
                <a:solidFill>
                  <a:schemeClr val="bg2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EXPLICAR?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796" y="5373216"/>
            <a:ext cx="9122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ATOS  LIVRES  E  VOLUNTÁRIOS                            QUE  REVELAM  UMA  INTENÇÃO?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22147" y="5373216"/>
            <a:ext cx="9166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CORRESPONDEM  A  UM PENSAMENTO?</a:t>
            </a:r>
          </a:p>
        </p:txBody>
      </p:sp>
    </p:spTree>
    <p:extLst>
      <p:ext uri="{BB962C8B-B14F-4D97-AF65-F5344CB8AC3E}">
        <p14:creationId xmlns:p14="http://schemas.microsoft.com/office/powerpoint/2010/main" val="28742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8640"/>
            <a:ext cx="4464496" cy="114922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89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QUAL  É  ESSA  INTELIGÊNCIA?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8924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  MÉDIUM?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589240"/>
            <a:ext cx="91434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  INTERROGANTE?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8924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DOS  ASSISTENTES?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8924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DOS  ESPÍRITOS?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445224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PENSAMENTO  DANDO  PANCADAS                       NA  MESA?</a:t>
            </a:r>
          </a:p>
        </p:txBody>
      </p:sp>
    </p:spTree>
    <p:extLst>
      <p:ext uri="{BB962C8B-B14F-4D97-AF65-F5344CB8AC3E}">
        <p14:creationId xmlns:p14="http://schemas.microsoft.com/office/powerpoint/2010/main" val="3969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332656"/>
            <a:ext cx="4499992" cy="194421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43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TEORIA   DAS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MANIFESTAÇÕES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FÍSICAS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085184"/>
            <a:ext cx="9144000" cy="6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OPINIÃO  DE  KARDEC: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8760" y="5013176"/>
            <a:ext cx="91527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  PERISPÍRITO  TEM  PROPRIEDADES SEMIMATERIAIS,  OS  ESPÍRITOS  LEVANTAM  A MESA  COM  A  FORÇA  DE  SEUS  BRAÇOS.</a:t>
            </a:r>
          </a:p>
        </p:txBody>
      </p:sp>
    </p:spTree>
    <p:extLst>
      <p:ext uri="{BB962C8B-B14F-4D97-AF65-F5344CB8AC3E}">
        <p14:creationId xmlns:p14="http://schemas.microsoft.com/office/powerpoint/2010/main" val="14390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9552" y="0"/>
            <a:ext cx="7992888" cy="112474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  EXPLICAÇÃO  DOS  ESPÍRITOS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5811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ESPÍRITO  QUE  LEVANTA  A                     MESA  COM  A  FORÇA  DOS  BRAÇOS:                         É  A  MESA  ANIMADA  QUE  OBEDECE                                     AO  IMPULSO  DADO  PELO  ESPÍRITO.</a:t>
            </a:r>
          </a:p>
        </p:txBody>
      </p:sp>
    </p:spTree>
    <p:extLst>
      <p:ext uri="{BB962C8B-B14F-4D97-AF65-F5344CB8AC3E}">
        <p14:creationId xmlns:p14="http://schemas.microsoft.com/office/powerpoint/2010/main" val="225464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Q. 14  -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FLUIDO  PRÓPRIO  DO  MÉDIUM        COMBINA  COM  O  FLUIDO  UNIVERSAL                        DO  ESPÍRITO  PARA  DAR  À  MESA  VIDA  MOMENTÂNEA.</a:t>
            </a:r>
          </a:p>
        </p:txBody>
      </p:sp>
    </p:spTree>
    <p:extLst>
      <p:ext uri="{BB962C8B-B14F-4D97-AF65-F5344CB8AC3E}">
        <p14:creationId xmlns:p14="http://schemas.microsoft.com/office/powerpoint/2010/main" val="382711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98825" y="116632"/>
            <a:ext cx="5845175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  -  Ação  dos  Espíritos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12024" y="1340768"/>
            <a:ext cx="5845175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II  -  Manifestações  Físicas 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97237" y="2564904"/>
            <a:ext cx="5846763" cy="1077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III  -  Manifestações   Inteligentes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98825" y="3861048"/>
            <a:ext cx="5845175" cy="10763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IV  -  Teoria  das  Manifestações  Físicas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00070" y="5157192"/>
            <a:ext cx="5845175" cy="10763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V  -  Manifestações  Físicas  Espontâneas</a:t>
            </a:r>
          </a:p>
        </p:txBody>
      </p:sp>
    </p:spTree>
    <p:extLst>
      <p:ext uri="{BB962C8B-B14F-4D97-AF65-F5344CB8AC3E}">
        <p14:creationId xmlns:p14="http://schemas.microsoft.com/office/powerpoint/2010/main" val="321806132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7768" y="188640"/>
            <a:ext cx="8694712" cy="923330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5122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Q.16 -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MESA  NÃO  TEM  NEM                                           PENSAMENTO  NEM  VONTADE.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345832"/>
            <a:ext cx="9151247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OBEDECE  AOS  IMPULSOS  DO  ESPÍRITO,</a:t>
            </a:r>
          </a:p>
          <a:p>
            <a:pPr lvl="0"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VONTADE  DELE  DE  MOVER  OU  BATER.</a:t>
            </a:r>
          </a:p>
          <a:p>
            <a:pPr algn="ctr"/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07707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PESSOAS  DITAS  ELÉTRICAS  TIRAM  DE  SI  MESMAS  O  FLUIDO  NECESSÁRIO  À PRODUÇÃO  DOS  FENÔMENOS  E  PODEM AGIR  SEM  AUXÍLIO  DOS  ESPÍRITOS,                         MAS  PODEM  SER  ASSISTIDAS. </a:t>
            </a:r>
          </a:p>
        </p:txBody>
      </p:sp>
    </p:spTree>
    <p:extLst>
      <p:ext uri="{BB962C8B-B14F-4D97-AF65-F5344CB8AC3E}">
        <p14:creationId xmlns:p14="http://schemas.microsoft.com/office/powerpoint/2010/main" val="5143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16632"/>
            <a:ext cx="9144000" cy="1008113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77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TEORIA  DAS  MANIFESTAÇÕES   FÍSICAS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085184"/>
            <a:ext cx="9144000" cy="6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EXPLICAÇÃO  DOS  ESPÍRITOS: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301208"/>
            <a:ext cx="91371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MESA  ANIMADA  OBEDECE  AOS   IMPULSOS  DO  ESPÍRITO.</a:t>
            </a:r>
          </a:p>
        </p:txBody>
      </p:sp>
    </p:spTree>
    <p:extLst>
      <p:ext uri="{BB962C8B-B14F-4D97-AF65-F5344CB8AC3E}">
        <p14:creationId xmlns:p14="http://schemas.microsoft.com/office/powerpoint/2010/main" val="15045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39794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PERISPÍRITO                           É  MAIS  OU                      MENOS  LIGADO                        À  MATÉRIA  CORPÓREA.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348880"/>
            <a:ext cx="4576979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ALGUNS,                                                                          HÁ  UMA   EMANAÇÃO  DO  FLUIDO.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564904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MÉDIUNS  DE  EFEITOS  FÍSICOS.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60648"/>
            <a:ext cx="6552728" cy="115212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988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POTÊNCIA  DOS  MÉDIUNS</a:t>
            </a:r>
          </a:p>
        </p:txBody>
      </p:sp>
    </p:spTree>
    <p:extLst>
      <p:ext uri="{BB962C8B-B14F-4D97-AF65-F5344CB8AC3E}">
        <p14:creationId xmlns:p14="http://schemas.microsoft.com/office/powerpoint/2010/main" val="12044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7787"/>
            <a:ext cx="4644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EMISSÃO  DO  FLUIDO  PODE  SER                         MAIS  OU  MENOS  ABUNDANTE  E  SUA COMBINAÇÃO  MAIS  OU  MENOS  FÁCIL,                               DAÍ  OS  MÉDIUNS  MAIS  OU  MENOS POSSANTES.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16632"/>
            <a:ext cx="4572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AÇÃO  DA  VONTADE  DO  MÉDIUM  AUMENTA   A  POTÊNCIA, MAS  NEM  SEMPRE  É                        NECESSÁRIA,  DESDE  QUE  PODE  HAVER  O  MOVIMENTO  CONTRA   A  VONTADE  DO MÉDIUM.</a:t>
            </a:r>
            <a:r>
              <a:rPr lang="en-US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9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0"/>
            <a:ext cx="9289032" cy="68715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260648"/>
            <a:ext cx="9684568" cy="1100792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41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MANIFESTAÇÕES  FÍSICAS                              ESPONTÂNEAS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60648"/>
            <a:ext cx="4032448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VERDADEIRAS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996" y="5301208"/>
            <a:ext cx="9648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OBJETOS  ATIRADOS,   DERRUBADOS,                                                                 PORTAS  ABERTAS,  VIDRAÇA  QUEBRADA,                                                 NÃO  SÃO  ILUSÃO. </a:t>
            </a:r>
          </a:p>
        </p:txBody>
      </p:sp>
    </p:spTree>
    <p:extLst>
      <p:ext uri="{BB962C8B-B14F-4D97-AF65-F5344CB8AC3E}">
        <p14:creationId xmlns:p14="http://schemas.microsoft.com/office/powerpoint/2010/main" val="975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03748" y="260648"/>
            <a:ext cx="4536504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APARENTES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581128"/>
            <a:ext cx="7308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VOZERIOS,                                                                                                                                                       LOUÇA  QUE  CAI,                                                                                                                               TUMULTO, PERTURBAÇÕES,  ETC,                                                                                                                                  SÃO  APARÊNCIA  DE  REALIDADE.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1589" y="52292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SEMPRE  UM  MÉDIUM:                                           MÉDIUM  NATURAL - 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O  QUERER.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43711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FENÔMENOS  FREQUENTEMENTE PROVOCADOS  POR  ESPÍRITOS  DE         ORDEM  MAIS  ELEVADA  E  EXECUTADOS       POR  ESPÍRITOS  INFERIORES.</a:t>
            </a:r>
          </a:p>
        </p:txBody>
      </p:sp>
    </p:spTree>
    <p:extLst>
      <p:ext uri="{BB962C8B-B14F-4D97-AF65-F5344CB8AC3E}">
        <p14:creationId xmlns:p14="http://schemas.microsoft.com/office/powerpoint/2010/main" val="34306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5436096" cy="165618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840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RELATIVO  À  PRODUÇÃO  DOS FENÔMENOS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371993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CONDIÇÕES  PARA       O  ESPÍRITO: 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645024"/>
            <a:ext cx="4860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QUERER  E  TER  UM  OBJETIVO.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3645024"/>
            <a:ext cx="457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  UM                   MÉDIUM  APTO.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645024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EXISTIR  PERMISSÃO  SUPERIOR.</a:t>
            </a:r>
          </a:p>
        </p:txBody>
      </p:sp>
    </p:spTree>
    <p:extLst>
      <p:ext uri="{BB962C8B-B14F-4D97-AF65-F5344CB8AC3E}">
        <p14:creationId xmlns:p14="http://schemas.microsoft.com/office/powerpoint/2010/main" val="27269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88640"/>
            <a:ext cx="7956376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OBJETIVOS  DOS  ESPÍRITOS                                                         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7451" y="3789040"/>
            <a:ext cx="4939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DIVERTIR-SE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431385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ATORMENTAR  E                      VINGAR-SE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3645024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COMUNICAR-SE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3645024"/>
            <a:ext cx="493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PEDIR  PRECES</a:t>
            </a:r>
          </a:p>
        </p:txBody>
      </p:sp>
    </p:spTree>
    <p:extLst>
      <p:ext uri="{BB962C8B-B14F-4D97-AF65-F5344CB8AC3E}">
        <p14:creationId xmlns:p14="http://schemas.microsoft.com/office/powerpoint/2010/main" val="41162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  <p:bldP spid="13" grpId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188640"/>
            <a:ext cx="7776864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REPERCUSSÃO  DO  FENÔMENO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095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  A  ATENÇÃO.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ABRE  OS  OLHOS  DOS  INCRÉDULOS.</a:t>
            </a:r>
          </a:p>
        </p:txBody>
      </p:sp>
    </p:spTree>
    <p:extLst>
      <p:ext uri="{BB962C8B-B14F-4D97-AF65-F5344CB8AC3E}">
        <p14:creationId xmlns:p14="http://schemas.microsoft.com/office/powerpoint/2010/main" val="11552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16632"/>
            <a:ext cx="8136904" cy="648072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3277"/>
              </a:avLst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LIVRAR-SE  DOS  ESPÍRITOS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TRAVESSOS: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OS  TOMAR  A  SÉRIO.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17232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INFELIZ: </a:t>
            </a:r>
            <a:r>
              <a:rPr lang="pt-BR" sz="3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TRATÁ-LO  COM  CARIDADE.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MALVADO</a:t>
            </a: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PEDIR  A  DEUS                                         QUE  O  MELHORE.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517232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SEMPRE  DÁ  BONS  RESULTADOS!</a:t>
            </a:r>
          </a:p>
        </p:txBody>
      </p:sp>
    </p:spTree>
    <p:extLst>
      <p:ext uri="{BB962C8B-B14F-4D97-AF65-F5344CB8AC3E}">
        <p14:creationId xmlns:p14="http://schemas.microsoft.com/office/powerpoint/2010/main" val="34867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632"/>
            <a:ext cx="9144000" cy="502315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43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AÇÃO  DOS  ESPÍRITOS                            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1920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                                                                           ESTÁ  ENVOLTO  NUM  ENVÓLUCRO                                                                  MATERIAL, INVISÍVEL  PARA NÓS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378904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 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83768" y="4437112"/>
            <a:ext cx="156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Perispírito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28184" y="4653136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Corpo</a:t>
            </a:r>
          </a:p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Físico 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08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TRANSPORTES  DE  OBJETOS  PARA                                                                         RECINTOS  FECHADOS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39952" y="3429000"/>
            <a:ext cx="5004048" cy="71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CARACTERÍSTICAS: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585" y="57332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INTENÇÃO  BENÉFICA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7332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OBJETOS  GRACIOSOS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6612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MANEIRA  DELICADA</a:t>
            </a:r>
          </a:p>
        </p:txBody>
      </p:sp>
    </p:spTree>
    <p:extLst>
      <p:ext uri="{BB962C8B-B14F-4D97-AF65-F5344CB8AC3E}">
        <p14:creationId xmlns:p14="http://schemas.microsoft.com/office/powerpoint/2010/main" val="7985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92080" y="404664"/>
            <a:ext cx="3426084" cy="512767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195"/>
              </a:avLst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OBJETOS: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45668" y="3433905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FLORES 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0" y="34290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BOMBONS 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JÓIAS</a:t>
            </a:r>
          </a:p>
        </p:txBody>
      </p:sp>
    </p:spTree>
    <p:extLst>
      <p:ext uri="{BB962C8B-B14F-4D97-AF65-F5344CB8AC3E}">
        <p14:creationId xmlns:p14="http://schemas.microsoft.com/office/powerpoint/2010/main" val="34120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47664" y="188640"/>
            <a:ext cx="7272808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GARANTIAS  CONTRA  EMBUSTES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80538" y="3429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CARÁTER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0" y="3429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DESINTERESSE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0" y="3429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CIRCUNSTÂNCIAS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314096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                                                              DO  ESPIRITISMO</a:t>
            </a:r>
          </a:p>
        </p:txBody>
      </p:sp>
    </p:spTree>
    <p:extLst>
      <p:ext uri="{BB962C8B-B14F-4D97-AF65-F5344CB8AC3E}">
        <p14:creationId xmlns:p14="http://schemas.microsoft.com/office/powerpoint/2010/main" val="22933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2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88640"/>
            <a:ext cx="7726858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NATUREZA  ÍNTIMA  DO  ESPÍRITO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42530" y="1988840"/>
            <a:ext cx="536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SEMPRE  REVESTIDO  DO  PERISPÍRITO.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398780"/>
            <a:ext cx="5096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DESCONHECIDA,                   SEM  FORMA.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204864"/>
            <a:ext cx="5521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FLAMA,                                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FAGULHA,                                  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ALGUMA  COISA.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060848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PRINCÍPIO  INTELECTUAL  E  MORAL.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2276872"/>
            <a:ext cx="4860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SEU  AGENTE:                           O  FLUIDO  UNIVERSAL.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988840"/>
            <a:ext cx="507605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TEM  NECESSIDADE                            DE  MATÉRIA  PARA                   AGIR  SOBRE                                          A  MATÉRIA. </a:t>
            </a:r>
          </a:p>
        </p:txBody>
      </p:sp>
    </p:spTree>
    <p:extLst>
      <p:ext uri="{BB962C8B-B14F-4D97-AF65-F5344CB8AC3E}">
        <p14:creationId xmlns:p14="http://schemas.microsoft.com/office/powerpoint/2010/main" val="38255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t="-6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16632"/>
            <a:ext cx="8064896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447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NATUREZA  DO  PERISPÍRITO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-468560" y="5013176"/>
            <a:ext cx="9134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MATÉRIA  (DESCONHECIDA).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013176"/>
            <a:ext cx="9144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O  PENSAMENTO.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013176"/>
            <a:ext cx="9144000" cy="59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PURIFICA-SE.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13176"/>
            <a:ext cx="915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PARTE  DO  ESPÍRITO.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PENSA.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FORMA:  HUMANA.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013176"/>
            <a:ext cx="91697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AGENTE  DA  AÇÃO  DO  ESPÍRITO.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FLEXÍVEL  E  EXPANSÍVEL.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013176"/>
            <a:ext cx="9149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   APARÊNCIAS (AO  GOSTO).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013176"/>
            <a:ext cx="9169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PRESTA-SE  A  TODAS  AS  METAMORFOSES.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013176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NORMALMENTE  INVISÍVEL  (AOS  HOMENS).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ALTERNAR  ESTADO:  FLUIDO-SÓLIDO.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PROPRIEDADES  SEMIMATERIAIS.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50131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REAGE  SOBRE  O  FLUIDO  UNIVERSAL.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47971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CAUSA  DA   AÇÃO  DOS  ESPÍRITOS                    SOBRE  A  MATÉRIA  SE  ENCONTRA                            NAS  PROPRIEDADES  SEMIMATERIAIS                                 DO  PERISPÍRITO.</a:t>
            </a:r>
          </a:p>
        </p:txBody>
      </p:sp>
    </p:spTree>
    <p:extLst>
      <p:ext uri="{BB962C8B-B14F-4D97-AF65-F5344CB8AC3E}">
        <p14:creationId xmlns:p14="http://schemas.microsoft.com/office/powerpoint/2010/main" val="109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16632"/>
            <a:ext cx="8532440" cy="93610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88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MANIFESTAÇÕES  FÍSICAS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MESAS  GIRANTES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TRADUZEM-SE  POR  EFEITOS  SENSÍVEIS.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EX:  RUÍDOS,  MOVIMENTO  E  DESLOCAÇÃO DE  CORPOS  SÓLIDOS,  ETC.</a:t>
            </a:r>
          </a:p>
        </p:txBody>
      </p:sp>
    </p:spTree>
    <p:extLst>
      <p:ext uri="{BB962C8B-B14F-4D97-AF65-F5344CB8AC3E}">
        <p14:creationId xmlns:p14="http://schemas.microsoft.com/office/powerpoint/2010/main" val="36371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105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MOVIMENTO  CIRCULAR  </a:t>
            </a: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DOS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MAIS  SIMPLES                                                                          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661248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PONTO  DE  PARTIDA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DOUTRINA  ESPÍRITA.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-19137" y="50131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FENÔMENOS  DAS  MESAS  GIRANTES ALIMENTARAM  A  CURIOSIDADE  DOS  SALÕES  EM  3  OU  4  INVERNOS  NA  EUROPA.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FRÍVOLOS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PASSARAM  A  OUTRAS DISTRAÇÕES.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3012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SÉRIOS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PASSARAM  AO  ESTUDO                              DAS  CONSEQUÊNCIAS. </a:t>
            </a:r>
          </a:p>
        </p:txBody>
      </p:sp>
    </p:spTree>
    <p:extLst>
      <p:ext uri="{BB962C8B-B14F-4D97-AF65-F5344CB8AC3E}">
        <p14:creationId xmlns:p14="http://schemas.microsoft.com/office/powerpoint/2010/main" val="31284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1"/>
      <p:bldP spid="6" grpId="2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4717" y="188640"/>
            <a:ext cx="8094565" cy="9361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PRODUÇÃO  DO  FENÔMENO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37321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UM  OU  MAIS  MÉDIUNS.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30120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NÚMERO  DE  PARTICIPANTES               ASSISTENTES  É  INDIFERENTE.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MÉDIUM  POSSANTE  PRODUZIRÁ                     MAIS  QUE  20  REUNIDOS.</a:t>
            </a:r>
          </a:p>
        </p:txBody>
      </p:sp>
    </p:spTree>
    <p:extLst>
      <p:ext uri="{BB962C8B-B14F-4D97-AF65-F5344CB8AC3E}">
        <p14:creationId xmlns:p14="http://schemas.microsoft.com/office/powerpoint/2010/main" val="34874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0721" y="44624"/>
            <a:ext cx="8022557" cy="86409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PRODUÇÃO  DO  FENÔMENO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484784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OBRIGATÓRIO: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58924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RECOLHIMENTO  E  SILÊNCIO  ABSOLUTO.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6512" y="558924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PACIÊNCIA  (DEMORA).</a:t>
            </a:r>
          </a:p>
        </p:txBody>
      </p:sp>
    </p:spTree>
    <p:extLst>
      <p:ext uri="{BB962C8B-B14F-4D97-AF65-F5344CB8AC3E}">
        <p14:creationId xmlns:p14="http://schemas.microsoft.com/office/powerpoint/2010/main" val="32789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925</Words>
  <Application>Microsoft Office PowerPoint</Application>
  <PresentationFormat>Apresentação na tela (4:3)</PresentationFormat>
  <Paragraphs>152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Tema do Office</vt:lpstr>
      <vt:lpstr>5_Estrutura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118</cp:revision>
  <dcterms:created xsi:type="dcterms:W3CDTF">2017-01-09T10:53:45Z</dcterms:created>
  <dcterms:modified xsi:type="dcterms:W3CDTF">2018-06-14T01:44:45Z</dcterms:modified>
</cp:coreProperties>
</file>