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8"/>
  </p:notesMasterIdLst>
  <p:sldIdLst>
    <p:sldId id="260" r:id="rId8"/>
    <p:sldId id="261" r:id="rId9"/>
    <p:sldId id="262" r:id="rId10"/>
    <p:sldId id="263" r:id="rId11"/>
    <p:sldId id="267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33"/>
    <a:srgbClr val="00FF00"/>
    <a:srgbClr val="66FF66"/>
    <a:srgbClr val="00FFFF"/>
    <a:srgbClr val="FF6699"/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34" autoAdjust="0"/>
    <p:restoredTop sz="94660"/>
  </p:normalViewPr>
  <p:slideViewPr>
    <p:cSldViewPr showGuides="1">
      <p:cViewPr>
        <p:scale>
          <a:sx n="60" d="100"/>
          <a:sy n="60" d="100"/>
        </p:scale>
        <p:origin x="-164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45C52-1E64-4D46-8E29-E8F524570213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9EC4F-DC05-47D5-87A9-BBFC6AF948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4544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D9EAD3-7063-44F1-A51D-032F425E2B98}" type="slidenum">
              <a:rPr lang="pt-BR" sz="1200">
                <a:solidFill>
                  <a:prstClr val="black"/>
                </a:solidFill>
              </a:rPr>
              <a:pPr/>
              <a:t>1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9F54DE-E174-4897-BE0C-BEF27FE02DF3}" type="slidenum">
              <a:rPr lang="pt-BR" sz="1200">
                <a:solidFill>
                  <a:prstClr val="black"/>
                </a:solidFill>
              </a:rPr>
              <a:pPr/>
              <a:t>10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583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E251AE-A967-408E-924B-C8128DFCBAC5}" type="slidenum">
              <a:rPr lang="pt-BR" sz="1200">
                <a:solidFill>
                  <a:prstClr val="black"/>
                </a:solidFill>
              </a:rPr>
              <a:pPr/>
              <a:t>2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BECC4C-CE9A-425F-9621-C00A1CF6796A}" type="slidenum">
              <a:rPr lang="pt-BR" sz="1200">
                <a:solidFill>
                  <a:prstClr val="black"/>
                </a:solidFill>
              </a:rPr>
              <a:pPr/>
              <a:t>3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04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51AB46-E030-483C-B601-9A74DF5C31DB}" type="slidenum">
              <a:rPr lang="pt-BR" sz="1200">
                <a:solidFill>
                  <a:prstClr val="black"/>
                </a:solidFill>
              </a:rPr>
              <a:pPr/>
              <a:t>4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14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7BD887A-E8B4-424D-BA8D-A238B5B0516E}" type="slidenum">
              <a:rPr lang="pt-BR" sz="1200">
                <a:solidFill>
                  <a:prstClr val="black"/>
                </a:solidFill>
              </a:rPr>
              <a:pPr/>
              <a:t>5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17147C-E7E7-4592-9AD2-50D964C1CBA5}" type="slidenum">
              <a:rPr lang="pt-BR" sz="1200">
                <a:solidFill>
                  <a:prstClr val="black"/>
                </a:solidFill>
              </a:rPr>
              <a:pPr/>
              <a:t>6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9F54DE-E174-4897-BE0C-BEF27FE02DF3}" type="slidenum">
              <a:rPr lang="pt-BR" sz="1200">
                <a:solidFill>
                  <a:prstClr val="black"/>
                </a:solidFill>
              </a:rPr>
              <a:pPr/>
              <a:t>7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9F54DE-E174-4897-BE0C-BEF27FE02DF3}" type="slidenum">
              <a:rPr lang="pt-BR" sz="1200">
                <a:solidFill>
                  <a:prstClr val="black"/>
                </a:solidFill>
              </a:rPr>
              <a:pPr/>
              <a:t>8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9F54DE-E174-4897-BE0C-BEF27FE02DF3}" type="slidenum">
              <a:rPr lang="pt-BR" sz="1200">
                <a:solidFill>
                  <a:prstClr val="black"/>
                </a:solidFill>
              </a:rPr>
              <a:pPr/>
              <a:t>9</a:t>
            </a:fld>
            <a:endParaRPr lang="pt-B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09ED-6E53-4F4C-A4BD-587FD59A1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63465635"/>
      </p:ext>
    </p:extLst>
  </p:cSld>
  <p:clrMapOvr>
    <a:masterClrMapping/>
  </p:clrMapOvr>
  <p:transition advTm="60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DB63-71B8-46FC-8EF5-24EDA4E0E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60070033"/>
      </p:ext>
    </p:extLst>
  </p:cSld>
  <p:clrMapOvr>
    <a:masterClrMapping/>
  </p:clrMapOvr>
  <p:transition advTm="60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E848-2FEC-43DC-A12B-08AA8D273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44119467"/>
      </p:ext>
    </p:extLst>
  </p:cSld>
  <p:clrMapOvr>
    <a:masterClrMapping/>
  </p:clrMapOvr>
  <p:transition advTm="60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09ED-6E53-4F4C-A4BD-587FD59A1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36544547"/>
      </p:ext>
    </p:extLst>
  </p:cSld>
  <p:clrMapOvr>
    <a:masterClrMapping/>
  </p:clrMapOvr>
  <p:transition advTm="60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44B7-83DA-4B8F-947A-268A936FF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14739485"/>
      </p:ext>
    </p:extLst>
  </p:cSld>
  <p:clrMapOvr>
    <a:masterClrMapping/>
  </p:clrMapOvr>
  <p:transition advTm="60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D31C-6E77-4502-9882-89382EB03B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0561368"/>
      </p:ext>
    </p:extLst>
  </p:cSld>
  <p:clrMapOvr>
    <a:masterClrMapping/>
  </p:clrMapOvr>
  <p:transition advTm="60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FBF0-8ABE-4DBD-923E-6936B18738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67449563"/>
      </p:ext>
    </p:extLst>
  </p:cSld>
  <p:clrMapOvr>
    <a:masterClrMapping/>
  </p:clrMapOvr>
  <p:transition advTm="60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B2C5-1334-48ED-8A9E-E386A583B7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49980387"/>
      </p:ext>
    </p:extLst>
  </p:cSld>
  <p:clrMapOvr>
    <a:masterClrMapping/>
  </p:clrMapOvr>
  <p:transition advTm="600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C95E-6E44-4B6D-A4AF-928CF6140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20393535"/>
      </p:ext>
    </p:extLst>
  </p:cSld>
  <p:clrMapOvr>
    <a:masterClrMapping/>
  </p:clrMapOvr>
  <p:transition advTm="600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B3BC-516C-4D9C-B47E-BB7C3DCFA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90849216"/>
      </p:ext>
    </p:extLst>
  </p:cSld>
  <p:clrMapOvr>
    <a:masterClrMapping/>
  </p:clrMapOvr>
  <p:transition advTm="600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2CF-AE8C-4BE3-8B3C-514E7B2C8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66098017"/>
      </p:ext>
    </p:extLst>
  </p:cSld>
  <p:clrMapOvr>
    <a:masterClrMapping/>
  </p:clrMapOvr>
  <p:transition advTm="60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44B7-83DA-4B8F-947A-268A936FF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60509398"/>
      </p:ext>
    </p:extLst>
  </p:cSld>
  <p:clrMapOvr>
    <a:masterClrMapping/>
  </p:clrMapOvr>
  <p:transition advTm="600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3C78-2270-4791-A82B-7341500285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76560990"/>
      </p:ext>
    </p:extLst>
  </p:cSld>
  <p:clrMapOvr>
    <a:masterClrMapping/>
  </p:clrMapOvr>
  <p:transition advTm="600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DB63-71B8-46FC-8EF5-24EDA4E0E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37141372"/>
      </p:ext>
    </p:extLst>
  </p:cSld>
  <p:clrMapOvr>
    <a:masterClrMapping/>
  </p:clrMapOvr>
  <p:transition advTm="600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E848-2FEC-43DC-A12B-08AA8D273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42859506"/>
      </p:ext>
    </p:extLst>
  </p:cSld>
  <p:clrMapOvr>
    <a:masterClrMapping/>
  </p:clrMapOvr>
  <p:transition advTm="600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09ED-6E53-4F4C-A4BD-587FD59A1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40751171"/>
      </p:ext>
    </p:extLst>
  </p:cSld>
  <p:clrMapOvr>
    <a:masterClrMapping/>
  </p:clrMapOvr>
  <p:transition advTm="600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44B7-83DA-4B8F-947A-268A936FF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8331076"/>
      </p:ext>
    </p:extLst>
  </p:cSld>
  <p:clrMapOvr>
    <a:masterClrMapping/>
  </p:clrMapOvr>
  <p:transition advTm="600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D31C-6E77-4502-9882-89382EB03B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74948499"/>
      </p:ext>
    </p:extLst>
  </p:cSld>
  <p:clrMapOvr>
    <a:masterClrMapping/>
  </p:clrMapOvr>
  <p:transition advTm="600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FBF0-8ABE-4DBD-923E-6936B18738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04895227"/>
      </p:ext>
    </p:extLst>
  </p:cSld>
  <p:clrMapOvr>
    <a:masterClrMapping/>
  </p:clrMapOvr>
  <p:transition advTm="600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B2C5-1334-48ED-8A9E-E386A583B7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67953204"/>
      </p:ext>
    </p:extLst>
  </p:cSld>
  <p:clrMapOvr>
    <a:masterClrMapping/>
  </p:clrMapOvr>
  <p:transition advTm="600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C95E-6E44-4B6D-A4AF-928CF6140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88943564"/>
      </p:ext>
    </p:extLst>
  </p:cSld>
  <p:clrMapOvr>
    <a:masterClrMapping/>
  </p:clrMapOvr>
  <p:transition advTm="600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B3BC-516C-4D9C-B47E-BB7C3DCFA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23005880"/>
      </p:ext>
    </p:extLst>
  </p:cSld>
  <p:clrMapOvr>
    <a:masterClrMapping/>
  </p:clrMapOvr>
  <p:transition advTm="60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D31C-6E77-4502-9882-89382EB03B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32455760"/>
      </p:ext>
    </p:extLst>
  </p:cSld>
  <p:clrMapOvr>
    <a:masterClrMapping/>
  </p:clrMapOvr>
  <p:transition advTm="600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2CF-AE8C-4BE3-8B3C-514E7B2C8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80290869"/>
      </p:ext>
    </p:extLst>
  </p:cSld>
  <p:clrMapOvr>
    <a:masterClrMapping/>
  </p:clrMapOvr>
  <p:transition advTm="600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3C78-2270-4791-A82B-7341500285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49447406"/>
      </p:ext>
    </p:extLst>
  </p:cSld>
  <p:clrMapOvr>
    <a:masterClrMapping/>
  </p:clrMapOvr>
  <p:transition advTm="600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DB63-71B8-46FC-8EF5-24EDA4E0E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31140480"/>
      </p:ext>
    </p:extLst>
  </p:cSld>
  <p:clrMapOvr>
    <a:masterClrMapping/>
  </p:clrMapOvr>
  <p:transition advTm="600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E848-2FEC-43DC-A12B-08AA8D273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77741142"/>
      </p:ext>
    </p:extLst>
  </p:cSld>
  <p:clrMapOvr>
    <a:masterClrMapping/>
  </p:clrMapOvr>
  <p:transition advTm="60000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09ED-6E53-4F4C-A4BD-587FD59A1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30474187"/>
      </p:ext>
    </p:extLst>
  </p:cSld>
  <p:clrMapOvr>
    <a:masterClrMapping/>
  </p:clrMapOvr>
  <p:transition advTm="60000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44B7-83DA-4B8F-947A-268A936FF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59842313"/>
      </p:ext>
    </p:extLst>
  </p:cSld>
  <p:clrMapOvr>
    <a:masterClrMapping/>
  </p:clrMapOvr>
  <p:transition advTm="60000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D31C-6E77-4502-9882-89382EB03B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3200086"/>
      </p:ext>
    </p:extLst>
  </p:cSld>
  <p:clrMapOvr>
    <a:masterClrMapping/>
  </p:clrMapOvr>
  <p:transition advTm="60000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FBF0-8ABE-4DBD-923E-6936B18738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2053846"/>
      </p:ext>
    </p:extLst>
  </p:cSld>
  <p:clrMapOvr>
    <a:masterClrMapping/>
  </p:clrMapOvr>
  <p:transition advTm="60000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B2C5-1334-48ED-8A9E-E386A583B7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72494117"/>
      </p:ext>
    </p:extLst>
  </p:cSld>
  <p:clrMapOvr>
    <a:masterClrMapping/>
  </p:clrMapOvr>
  <p:transition advTm="600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C95E-6E44-4B6D-A4AF-928CF6140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98712347"/>
      </p:ext>
    </p:extLst>
  </p:cSld>
  <p:clrMapOvr>
    <a:masterClrMapping/>
  </p:clrMapOvr>
  <p:transition advTm="60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FBF0-8ABE-4DBD-923E-6936B18738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9208714"/>
      </p:ext>
    </p:extLst>
  </p:cSld>
  <p:clrMapOvr>
    <a:masterClrMapping/>
  </p:clrMapOvr>
  <p:transition advTm="60000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B3BC-516C-4D9C-B47E-BB7C3DCFA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46093367"/>
      </p:ext>
    </p:extLst>
  </p:cSld>
  <p:clrMapOvr>
    <a:masterClrMapping/>
  </p:clrMapOvr>
  <p:transition advTm="600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2CF-AE8C-4BE3-8B3C-514E7B2C8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01344028"/>
      </p:ext>
    </p:extLst>
  </p:cSld>
  <p:clrMapOvr>
    <a:masterClrMapping/>
  </p:clrMapOvr>
  <p:transition advTm="60000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3C78-2270-4791-A82B-7341500285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992452"/>
      </p:ext>
    </p:extLst>
  </p:cSld>
  <p:clrMapOvr>
    <a:masterClrMapping/>
  </p:clrMapOvr>
  <p:transition advTm="60000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DB63-71B8-46FC-8EF5-24EDA4E0E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39887857"/>
      </p:ext>
    </p:extLst>
  </p:cSld>
  <p:clrMapOvr>
    <a:masterClrMapping/>
  </p:clrMapOvr>
  <p:transition advTm="60000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E848-2FEC-43DC-A12B-08AA8D273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16197007"/>
      </p:ext>
    </p:extLst>
  </p:cSld>
  <p:clrMapOvr>
    <a:masterClrMapping/>
  </p:clrMapOvr>
  <p:transition advTm="60000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09ED-6E53-4F4C-A4BD-587FD59A1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66885867"/>
      </p:ext>
    </p:extLst>
  </p:cSld>
  <p:clrMapOvr>
    <a:masterClrMapping/>
  </p:clrMapOvr>
  <p:transition advTm="60000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44B7-83DA-4B8F-947A-268A936FF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28165000"/>
      </p:ext>
    </p:extLst>
  </p:cSld>
  <p:clrMapOvr>
    <a:masterClrMapping/>
  </p:clrMapOvr>
  <p:transition advTm="60000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D31C-6E77-4502-9882-89382EB03B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46823611"/>
      </p:ext>
    </p:extLst>
  </p:cSld>
  <p:clrMapOvr>
    <a:masterClrMapping/>
  </p:clrMapOvr>
  <p:transition advTm="60000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FBF0-8ABE-4DBD-923E-6936B18738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48689285"/>
      </p:ext>
    </p:extLst>
  </p:cSld>
  <p:clrMapOvr>
    <a:masterClrMapping/>
  </p:clrMapOvr>
  <p:transition advTm="60000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B2C5-1334-48ED-8A9E-E386A583B7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29998768"/>
      </p:ext>
    </p:extLst>
  </p:cSld>
  <p:clrMapOvr>
    <a:masterClrMapping/>
  </p:clrMapOvr>
  <p:transition advTm="60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B2C5-1334-48ED-8A9E-E386A583B7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56761134"/>
      </p:ext>
    </p:extLst>
  </p:cSld>
  <p:clrMapOvr>
    <a:masterClrMapping/>
  </p:clrMapOvr>
  <p:transition advTm="60000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C95E-6E44-4B6D-A4AF-928CF6140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47764101"/>
      </p:ext>
    </p:extLst>
  </p:cSld>
  <p:clrMapOvr>
    <a:masterClrMapping/>
  </p:clrMapOvr>
  <p:transition advTm="60000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B3BC-516C-4D9C-B47E-BB7C3DCFA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32369589"/>
      </p:ext>
    </p:extLst>
  </p:cSld>
  <p:clrMapOvr>
    <a:masterClrMapping/>
  </p:clrMapOvr>
  <p:transition advTm="60000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2CF-AE8C-4BE3-8B3C-514E7B2C8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37532867"/>
      </p:ext>
    </p:extLst>
  </p:cSld>
  <p:clrMapOvr>
    <a:masterClrMapping/>
  </p:clrMapOvr>
  <p:transition advTm="60000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3C78-2270-4791-A82B-7341500285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2905092"/>
      </p:ext>
    </p:extLst>
  </p:cSld>
  <p:clrMapOvr>
    <a:masterClrMapping/>
  </p:clrMapOvr>
  <p:transition advTm="60000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DB63-71B8-46FC-8EF5-24EDA4E0E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58209619"/>
      </p:ext>
    </p:extLst>
  </p:cSld>
  <p:clrMapOvr>
    <a:masterClrMapping/>
  </p:clrMapOvr>
  <p:transition advTm="60000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E848-2FEC-43DC-A12B-08AA8D273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27747880"/>
      </p:ext>
    </p:extLst>
  </p:cSld>
  <p:clrMapOvr>
    <a:masterClrMapping/>
  </p:clrMapOvr>
  <p:transition advTm="60000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09ED-6E53-4F4C-A4BD-587FD59A1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28515871"/>
      </p:ext>
    </p:extLst>
  </p:cSld>
  <p:clrMapOvr>
    <a:masterClrMapping/>
  </p:clrMapOvr>
  <p:transition advTm="60000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44B7-83DA-4B8F-947A-268A936FF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04606939"/>
      </p:ext>
    </p:extLst>
  </p:cSld>
  <p:clrMapOvr>
    <a:masterClrMapping/>
  </p:clrMapOvr>
  <p:transition advTm="60000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D31C-6E77-4502-9882-89382EB03B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69748999"/>
      </p:ext>
    </p:extLst>
  </p:cSld>
  <p:clrMapOvr>
    <a:masterClrMapping/>
  </p:clrMapOvr>
  <p:transition advTm="60000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FBF0-8ABE-4DBD-923E-6936B18738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913600"/>
      </p:ext>
    </p:extLst>
  </p:cSld>
  <p:clrMapOvr>
    <a:masterClrMapping/>
  </p:clrMapOvr>
  <p:transition advTm="60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C95E-6E44-4B6D-A4AF-928CF6140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95911137"/>
      </p:ext>
    </p:extLst>
  </p:cSld>
  <p:clrMapOvr>
    <a:masterClrMapping/>
  </p:clrMapOvr>
  <p:transition advTm="60000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B2C5-1334-48ED-8A9E-E386A583B7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0029693"/>
      </p:ext>
    </p:extLst>
  </p:cSld>
  <p:clrMapOvr>
    <a:masterClrMapping/>
  </p:clrMapOvr>
  <p:transition advTm="60000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C95E-6E44-4B6D-A4AF-928CF6140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4489773"/>
      </p:ext>
    </p:extLst>
  </p:cSld>
  <p:clrMapOvr>
    <a:masterClrMapping/>
  </p:clrMapOvr>
  <p:transition advTm="60000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B3BC-516C-4D9C-B47E-BB7C3DCFA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24206958"/>
      </p:ext>
    </p:extLst>
  </p:cSld>
  <p:clrMapOvr>
    <a:masterClrMapping/>
  </p:clrMapOvr>
  <p:transition advTm="60000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2CF-AE8C-4BE3-8B3C-514E7B2C8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04785850"/>
      </p:ext>
    </p:extLst>
  </p:cSld>
  <p:clrMapOvr>
    <a:masterClrMapping/>
  </p:clrMapOvr>
  <p:transition advTm="60000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3C78-2270-4791-A82B-7341500285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9266316"/>
      </p:ext>
    </p:extLst>
  </p:cSld>
  <p:clrMapOvr>
    <a:masterClrMapping/>
  </p:clrMapOvr>
  <p:transition advTm="60000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DB63-71B8-46FC-8EF5-24EDA4E0E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90391342"/>
      </p:ext>
    </p:extLst>
  </p:cSld>
  <p:clrMapOvr>
    <a:masterClrMapping/>
  </p:clrMapOvr>
  <p:transition advTm="60000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E848-2FEC-43DC-A12B-08AA8D273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48335223"/>
      </p:ext>
    </p:extLst>
  </p:cSld>
  <p:clrMapOvr>
    <a:masterClrMapping/>
  </p:clrMapOvr>
  <p:transition advTm="60000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09ED-6E53-4F4C-A4BD-587FD59A1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1275779"/>
      </p:ext>
    </p:extLst>
  </p:cSld>
  <p:clrMapOvr>
    <a:masterClrMapping/>
  </p:clrMapOvr>
  <p:transition advTm="60000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44B7-83DA-4B8F-947A-268A936FF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39266848"/>
      </p:ext>
    </p:extLst>
  </p:cSld>
  <p:clrMapOvr>
    <a:masterClrMapping/>
  </p:clrMapOvr>
  <p:transition advTm="60000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D31C-6E77-4502-9882-89382EB03B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47154070"/>
      </p:ext>
    </p:extLst>
  </p:cSld>
  <p:clrMapOvr>
    <a:masterClrMapping/>
  </p:clrMapOvr>
  <p:transition advTm="60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B3BC-516C-4D9C-B47E-BB7C3DCFA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89199815"/>
      </p:ext>
    </p:extLst>
  </p:cSld>
  <p:clrMapOvr>
    <a:masterClrMapping/>
  </p:clrMapOvr>
  <p:transition advTm="60000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FBF0-8ABE-4DBD-923E-6936B18738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68134516"/>
      </p:ext>
    </p:extLst>
  </p:cSld>
  <p:clrMapOvr>
    <a:masterClrMapping/>
  </p:clrMapOvr>
  <p:transition advTm="60000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B2C5-1334-48ED-8A9E-E386A583B7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76187721"/>
      </p:ext>
    </p:extLst>
  </p:cSld>
  <p:clrMapOvr>
    <a:masterClrMapping/>
  </p:clrMapOvr>
  <p:transition advTm="60000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C95E-6E44-4B6D-A4AF-928CF6140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56523036"/>
      </p:ext>
    </p:extLst>
  </p:cSld>
  <p:clrMapOvr>
    <a:masterClrMapping/>
  </p:clrMapOvr>
  <p:transition advTm="60000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B3BC-516C-4D9C-B47E-BB7C3DCFA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30434482"/>
      </p:ext>
    </p:extLst>
  </p:cSld>
  <p:clrMapOvr>
    <a:masterClrMapping/>
  </p:clrMapOvr>
  <p:transition advTm="60000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2CF-AE8C-4BE3-8B3C-514E7B2C8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54143458"/>
      </p:ext>
    </p:extLst>
  </p:cSld>
  <p:clrMapOvr>
    <a:masterClrMapping/>
  </p:clrMapOvr>
  <p:transition advTm="60000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3C78-2270-4791-A82B-7341500285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55482498"/>
      </p:ext>
    </p:extLst>
  </p:cSld>
  <p:clrMapOvr>
    <a:masterClrMapping/>
  </p:clrMapOvr>
  <p:transition advTm="60000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DB63-71B8-46FC-8EF5-24EDA4E0E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37896984"/>
      </p:ext>
    </p:extLst>
  </p:cSld>
  <p:clrMapOvr>
    <a:masterClrMapping/>
  </p:clrMapOvr>
  <p:transition advTm="60000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E848-2FEC-43DC-A12B-08AA8D273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29612082"/>
      </p:ext>
    </p:extLst>
  </p:cSld>
  <p:clrMapOvr>
    <a:masterClrMapping/>
  </p:clrMapOvr>
  <p:transition advTm="60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2CF-AE8C-4BE3-8B3C-514E7B2C8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262134"/>
      </p:ext>
    </p:extLst>
  </p:cSld>
  <p:clrMapOvr>
    <a:masterClrMapping/>
  </p:clrMapOvr>
  <p:transition advTm="60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3C78-2270-4791-A82B-7341500285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70389780"/>
      </p:ext>
    </p:extLst>
  </p:cSld>
  <p:clrMapOvr>
    <a:masterClrMapping/>
  </p:clrMapOvr>
  <p:transition advTm="60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06058DA-F624-4BE2-8D59-F788D6BD47E6}" type="slidenum">
              <a:rPr lang="pt-BR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9520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60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06058DA-F624-4BE2-8D59-F788D6BD47E6}" type="slidenum">
              <a:rPr lang="pt-BR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8346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60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06058DA-F624-4BE2-8D59-F788D6BD47E6}" type="slidenum">
              <a:rPr lang="pt-BR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6269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60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06058DA-F624-4BE2-8D59-F788D6BD47E6}" type="slidenum">
              <a:rPr lang="pt-BR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4117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advTm="60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06058DA-F624-4BE2-8D59-F788D6BD47E6}" type="slidenum">
              <a:rPr lang="pt-BR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1174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Tm="60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06058DA-F624-4BE2-8D59-F788D6BD47E6}" type="slidenum">
              <a:rPr lang="pt-BR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0732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Tm="60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06058DA-F624-4BE2-8D59-F788D6BD47E6}" type="slidenum">
              <a:rPr lang="pt-BR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2781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Tm="60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916113"/>
            <a:ext cx="3328988" cy="470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188913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ESTUDO  METÓDICO 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  LIVRO  DOS  MÉDIUNS</a:t>
            </a:r>
            <a:endParaRPr lang="pt-BR" sz="40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132138" y="3378200"/>
            <a:ext cx="6011862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TRADUÇÕES: </a:t>
            </a:r>
          </a:p>
          <a:p>
            <a:pPr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29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FEB  -  GUILLON </a:t>
            </a:r>
            <a:r>
              <a:rPr lang="pt-BR" sz="29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RIBEIRO                                                                             </a:t>
            </a:r>
            <a:r>
              <a:rPr lang="pt-BR" sz="29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EME  -  J.  HERCULANO  PIRES                                                                LUMEM  -  ELISEU  RIGONATTI</a:t>
            </a:r>
            <a:endParaRPr lang="pt-BR" sz="29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7487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1052736"/>
            <a:ext cx="9144000" cy="59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3200" b="1" dirty="0">
                <a:solidFill>
                  <a:srgbClr val="66FF33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MEIO  -  12  CAPÍTULOS	</a:t>
            </a:r>
            <a:endParaRPr lang="pt-BR" sz="3200" b="1" dirty="0">
              <a:solidFill>
                <a:srgbClr val="66FF33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173038"/>
            <a:ext cx="9144000" cy="592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DAS  MANIFESTAÇÕES  ESPÍRITAS</a:t>
            </a:r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3276600" y="2636912"/>
            <a:ext cx="5867400" cy="5842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XXXI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Dissertações</a:t>
            </a: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3276600" y="3933056"/>
            <a:ext cx="5867400" cy="58578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XXXII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Vocabulário </a:t>
            </a:r>
          </a:p>
        </p:txBody>
      </p:sp>
    </p:spTree>
    <p:extLst>
      <p:ext uri="{BB962C8B-B14F-4D97-AF65-F5344CB8AC3E}">
        <p14:creationId xmlns="" xmlns:p14="http://schemas.microsoft.com/office/powerpoint/2010/main" val="1277937724"/>
      </p:ext>
    </p:extLst>
  </p:cSld>
  <p:clrMapOvr>
    <a:masterClrMapping/>
  </p:clrMapOvr>
  <p:transition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3328988" cy="470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7864" y="3284984"/>
            <a:ext cx="56515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MOTIVAR  O  ESTUDO  PARA  A  </a:t>
            </a: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COMPREENSÃO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 FENÔMENO  </a:t>
            </a: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ESPÍRITA.</a:t>
            </a:r>
            <a:endParaRPr lang="pt-BR" sz="32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348038" y="3433763"/>
            <a:ext cx="57959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SÍNTESE  DE  IDEIAS       POR  </a:t>
            </a: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CAPÍTULO. </a:t>
            </a:r>
            <a:endParaRPr lang="pt-BR" sz="32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476672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4800" b="1" dirty="0">
                <a:solidFill>
                  <a:schemeClr val="bg1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OBJETIVO: 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4520" y="404664"/>
            <a:ext cx="9144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800" b="1" dirty="0">
                <a:solidFill>
                  <a:schemeClr val="bg1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MÉTODO: </a:t>
            </a:r>
            <a:endParaRPr lang="pt-BR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7453117"/>
      </p:ext>
    </p:extLst>
  </p:cSld>
  <p:clrMapOvr>
    <a:masterClrMapping/>
  </p:clrMapOvr>
  <p:transition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2" grpId="0"/>
      <p:bldP spid="2" grpId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7463" y="115888"/>
            <a:ext cx="9128125" cy="612934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PARTES  </a:t>
            </a: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DE  O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LIVRO  DOS  </a:t>
            </a: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MÉDIUNS</a:t>
            </a:r>
            <a:endParaRPr lang="pt-BR" sz="30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981075"/>
            <a:ext cx="91440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1ª  PARTE  -  NOÇÕES  PRELIMINARES </a:t>
            </a: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3276600" y="1989138"/>
            <a:ext cx="6011863" cy="560731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Há  Espíritos?</a:t>
            </a:r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3276600" y="2708275"/>
            <a:ext cx="5867400" cy="1108075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II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O  </a:t>
            </a: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maravilhoso                    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</a:t>
            </a: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sobrenatural</a:t>
            </a:r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>
            <a:off x="3276600" y="3860800"/>
            <a:ext cx="5867400" cy="1108075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III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Método                              (de  estudar  o  espiritismo)</a:t>
            </a: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>
            <a:off x="3132138" y="5084763"/>
            <a:ext cx="6011862" cy="1119187"/>
          </a:xfrm>
          <a:prstGeom prst="roundRect">
            <a:avLst>
              <a:gd name="adj" fmla="val 2718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IV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Sistemas                                                                            (de  interpretar  o  espiritismo)</a:t>
            </a:r>
          </a:p>
        </p:txBody>
      </p:sp>
    </p:spTree>
    <p:extLst>
      <p:ext uri="{BB962C8B-B14F-4D97-AF65-F5344CB8AC3E}">
        <p14:creationId xmlns="" xmlns:p14="http://schemas.microsoft.com/office/powerpoint/2010/main" val="4231672905"/>
      </p:ext>
    </p:extLst>
  </p:cSld>
  <p:clrMapOvr>
    <a:masterClrMapping/>
  </p:clrMapOvr>
  <p:transition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3276600" y="2276872"/>
            <a:ext cx="5867400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AutoNum type="arabicPlain" startAt="32"/>
              <a:defRPr/>
            </a:pPr>
            <a:r>
              <a:rPr lang="en-US" sz="36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CAPÍTULOS                                 </a:t>
            </a:r>
          </a:p>
          <a:p>
            <a:pPr marL="571500" indent="-571500" algn="ctr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FENÔMENOS</a:t>
            </a:r>
          </a:p>
          <a:p>
            <a:pPr marL="571500" indent="-5715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MÉDIUNS</a:t>
            </a:r>
          </a:p>
          <a:p>
            <a:pPr marL="571500" indent="-5715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 MEIO</a:t>
            </a:r>
            <a:endParaRPr lang="pt-BR" sz="36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188913"/>
            <a:ext cx="9144000" cy="1133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2ª  PARTE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DAS  MANIFESTAÇÕES  ESPÍRITAS</a:t>
            </a:r>
          </a:p>
        </p:txBody>
      </p:sp>
    </p:spTree>
    <p:extLst>
      <p:ext uri="{BB962C8B-B14F-4D97-AF65-F5344CB8AC3E}">
        <p14:creationId xmlns="" xmlns:p14="http://schemas.microsoft.com/office/powerpoint/2010/main" val="2777182965"/>
      </p:ext>
    </p:extLst>
  </p:cSld>
  <p:clrMapOvr>
    <a:masterClrMapping/>
  </p:clrMapOvr>
  <p:transition advTm="60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44624"/>
            <a:ext cx="9144000" cy="592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DAS  MANIFESTAÇÕES  ESPÍRITAS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0" y="908720"/>
            <a:ext cx="9144000" cy="6340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FFFF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FENÔMENOS  -  13  CAPÍTULOS</a:t>
            </a:r>
            <a:r>
              <a:rPr lang="en-US" sz="3200" b="1" dirty="0">
                <a:solidFill>
                  <a:schemeClr val="bg1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pt-BR" sz="3200" b="1" dirty="0">
              <a:solidFill>
                <a:schemeClr val="bg1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27388" y="2060848"/>
            <a:ext cx="5845175" cy="55399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Ação  dos  </a:t>
            </a: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Espíritos</a:t>
            </a:r>
            <a:endParaRPr lang="pt-BR" sz="30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298825" y="2852936"/>
            <a:ext cx="5845175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II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Manifestações  Físicas  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289300" y="4007272"/>
            <a:ext cx="5846763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III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Manifestações   Inteligentes 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298825" y="5160987"/>
            <a:ext cx="5845175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IV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Teoria  das  Manifestações  Físicas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203848" y="1772816"/>
            <a:ext cx="5845175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V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Manifestações  Físicas  Espontâneas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297237" y="2924944"/>
            <a:ext cx="5846763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VI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Manifestações  Visuais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260987" y="4005064"/>
            <a:ext cx="5867400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VII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Bicorporeidade   </a:t>
            </a: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Transfiguração</a:t>
            </a:r>
            <a:endParaRPr lang="pt-BR" sz="30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275012" y="5157192"/>
            <a:ext cx="5868988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VIII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 Laboratório  Invisível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276600" y="1765265"/>
            <a:ext cx="5867400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IX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Locais  Assombrados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203848" y="2780928"/>
            <a:ext cx="5816600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A  Natureza  das   </a:t>
            </a: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Comunicações</a:t>
            </a:r>
            <a:endParaRPr lang="pt-BR" sz="30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276600" y="3789040"/>
            <a:ext cx="5867400" cy="10156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</a:t>
            </a: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Sematologia,  </a:t>
            </a:r>
            <a:r>
              <a:rPr lang="pt-BR" sz="3000" b="1" dirty="0" err="1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Tiptologia</a:t>
            </a:r>
            <a:endParaRPr lang="pt-BR" sz="30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276600" y="4869160"/>
            <a:ext cx="5867400" cy="5842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XII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Escrita  Direta </a:t>
            </a: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3309938" y="5589240"/>
            <a:ext cx="5834062" cy="55399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XIII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Psicografia </a:t>
            </a:r>
          </a:p>
        </p:txBody>
      </p:sp>
    </p:spTree>
    <p:extLst>
      <p:ext uri="{BB962C8B-B14F-4D97-AF65-F5344CB8AC3E}">
        <p14:creationId xmlns="" xmlns:p14="http://schemas.microsoft.com/office/powerpoint/2010/main" val="809538097"/>
      </p:ext>
    </p:extLst>
  </p:cSld>
  <p:clrMapOvr>
    <a:masterClrMapping/>
  </p:clrMapOvr>
  <p:transition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1052736"/>
            <a:ext cx="9144000" cy="592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MÉDIUNS  -  07  CAPÍTULOS</a:t>
            </a:r>
            <a:endParaRPr lang="pt-BR" sz="3200" b="1" dirty="0">
              <a:solidFill>
                <a:srgbClr val="FFFF00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3271838" y="2204864"/>
            <a:ext cx="5872162" cy="59202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XIV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Os  Médiuns</a:t>
            </a: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3276600" y="3068960"/>
            <a:ext cx="5872163" cy="59202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XV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Dos  Escreventes</a:t>
            </a:r>
          </a:p>
        </p:txBody>
      </p:sp>
      <p:sp>
        <p:nvSpPr>
          <p:cNvPr id="23" name="AutoShape 21"/>
          <p:cNvSpPr>
            <a:spLocks noChangeArrowheads="1"/>
          </p:cNvSpPr>
          <p:nvPr/>
        </p:nvSpPr>
        <p:spPr bwMode="auto">
          <a:xfrm>
            <a:off x="3271838" y="3933056"/>
            <a:ext cx="5872162" cy="1175706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XVI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Médiuns  Especiais</a:t>
            </a:r>
          </a:p>
        </p:txBody>
      </p:sp>
      <p:sp>
        <p:nvSpPr>
          <p:cNvPr id="24" name="AutoShape 22"/>
          <p:cNvSpPr>
            <a:spLocks noChangeArrowheads="1"/>
          </p:cNvSpPr>
          <p:nvPr/>
        </p:nvSpPr>
        <p:spPr bwMode="auto">
          <a:xfrm>
            <a:off x="3276600" y="5301208"/>
            <a:ext cx="5867400" cy="597747"/>
          </a:xfrm>
          <a:prstGeom prst="roundRect">
            <a:avLst>
              <a:gd name="adj" fmla="val 2718"/>
            </a:avLst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XVII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A  Formação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0" y="173038"/>
            <a:ext cx="9144000" cy="592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DAS  MANIFESTAÇÕES  ESPÍRITAS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231658" y="2132856"/>
            <a:ext cx="5940425" cy="59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XVIII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Os  Perigos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3275013" y="3412900"/>
            <a:ext cx="5868987" cy="59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XIX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Seu  Papel</a:t>
            </a: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3304559" y="4653136"/>
            <a:ext cx="5837238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A  Influência  Moral</a:t>
            </a:r>
          </a:p>
        </p:txBody>
      </p:sp>
    </p:spTree>
    <p:extLst>
      <p:ext uri="{BB962C8B-B14F-4D97-AF65-F5344CB8AC3E}">
        <p14:creationId xmlns="" xmlns:p14="http://schemas.microsoft.com/office/powerpoint/2010/main" val="3440813202"/>
      </p:ext>
    </p:extLst>
  </p:cSld>
  <p:clrMapOvr>
    <a:masterClrMapping/>
  </p:clrMapOvr>
  <p:transition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8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1052736"/>
            <a:ext cx="9144000" cy="6340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66FF33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MEIO  -  12  CAPÍTULOS</a:t>
            </a:r>
            <a:r>
              <a:rPr lang="en-US" sz="3200" b="1" dirty="0">
                <a:solidFill>
                  <a:srgbClr val="00FF00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pt-BR" sz="3200" b="1" dirty="0">
              <a:solidFill>
                <a:srgbClr val="00FF00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173038"/>
            <a:ext cx="9144000" cy="592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DAS  MANIFESTAÇÕES  ESPÍRITAS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3276600" y="2060848"/>
            <a:ext cx="5872163" cy="11747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Da  Influência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Meio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276600" y="3429000"/>
            <a:ext cx="5867400" cy="5842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XXII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Dos  Animais  </a:t>
            </a:r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3203575" y="4221088"/>
            <a:ext cx="5940425" cy="63402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XXIII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Da  Obsessão </a:t>
            </a:r>
          </a:p>
        </p:txBody>
      </p:sp>
      <p:sp>
        <p:nvSpPr>
          <p:cNvPr id="17" name="Rectangle 31"/>
          <p:cNvSpPr>
            <a:spLocks noChangeArrowheads="1"/>
          </p:cNvSpPr>
          <p:nvPr/>
        </p:nvSpPr>
        <p:spPr bwMode="auto">
          <a:xfrm>
            <a:off x="3276600" y="5061606"/>
            <a:ext cx="5867400" cy="117570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XXIV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Da  Identificação </a:t>
            </a:r>
          </a:p>
        </p:txBody>
      </p:sp>
    </p:spTree>
    <p:extLst>
      <p:ext uri="{BB962C8B-B14F-4D97-AF65-F5344CB8AC3E}">
        <p14:creationId xmlns="" xmlns:p14="http://schemas.microsoft.com/office/powerpoint/2010/main" val="3388076780"/>
      </p:ext>
    </p:extLst>
  </p:cSld>
  <p:clrMapOvr>
    <a:masterClrMapping/>
  </p:clrMapOvr>
  <p:transition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908720"/>
            <a:ext cx="9144000" cy="59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66FF33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MEIO  -  12  CAPÍTULOS	</a:t>
            </a:r>
            <a:endParaRPr lang="pt-BR" sz="3200" b="1" dirty="0">
              <a:solidFill>
                <a:srgbClr val="66FF33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44624"/>
            <a:ext cx="9144000" cy="592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DAS  MANIFESTAÇÕES  ESPÍRITAS</a:t>
            </a: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3252253" y="1916832"/>
            <a:ext cx="5867400" cy="117570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XXV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Das  </a:t>
            </a: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Evocações</a:t>
            </a:r>
            <a:endParaRPr lang="pt-BR" sz="3200" b="1" dirty="0">
              <a:solidFill>
                <a:prstClr val="white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3276600" y="3284984"/>
            <a:ext cx="5867400" cy="117570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XXVI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</a:t>
            </a: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Das    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Perguntas</a:t>
            </a: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3255515" y="4581128"/>
            <a:ext cx="5883275" cy="157639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XXVII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Das  Contradições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pt-BR" sz="30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 </a:t>
            </a:r>
            <a:r>
              <a:rPr lang="pt-BR" sz="30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Mistificações</a:t>
            </a:r>
          </a:p>
        </p:txBody>
      </p:sp>
    </p:spTree>
    <p:extLst>
      <p:ext uri="{BB962C8B-B14F-4D97-AF65-F5344CB8AC3E}">
        <p14:creationId xmlns="" xmlns:p14="http://schemas.microsoft.com/office/powerpoint/2010/main" val="2261659894"/>
      </p:ext>
    </p:extLst>
  </p:cSld>
  <p:clrMapOvr>
    <a:masterClrMapping/>
  </p:clrMapOvr>
  <p:transition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1052736"/>
            <a:ext cx="9144000" cy="59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3200" b="1" dirty="0">
                <a:solidFill>
                  <a:srgbClr val="66FF33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MEIO  -  12  CAPÍTULOS	</a:t>
            </a:r>
            <a:endParaRPr lang="pt-BR" sz="3200" b="1" dirty="0">
              <a:solidFill>
                <a:srgbClr val="66FF33"/>
              </a:solidFill>
              <a:effectLst>
                <a:glow rad="1016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173038"/>
            <a:ext cx="9144000" cy="592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DAS  MANIFESTAÇÕES  ESPÍRITAS</a:t>
            </a: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3276600" y="1988840"/>
            <a:ext cx="5867400" cy="171739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XXVIII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Do  Charlatanismo  e  da  Prestidigitação</a:t>
            </a:r>
          </a:p>
        </p:txBody>
      </p:sp>
      <p:sp>
        <p:nvSpPr>
          <p:cNvPr id="21" name="Rectangle 35"/>
          <p:cNvSpPr>
            <a:spLocks noChangeArrowheads="1"/>
          </p:cNvSpPr>
          <p:nvPr/>
        </p:nvSpPr>
        <p:spPr bwMode="auto">
          <a:xfrm>
            <a:off x="3240088" y="3861048"/>
            <a:ext cx="5903912" cy="10779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XXIX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Das  Reuniões  e  Sociedade</a:t>
            </a: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3257022" y="5088086"/>
            <a:ext cx="5867400" cy="107721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Cap.  XXX  </a:t>
            </a:r>
            <a:r>
              <a:rPr lang="pt-BR" sz="3200" b="1" dirty="0">
                <a:solidFill>
                  <a:prstClr val="white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Regulamento  SPEE</a:t>
            </a:r>
          </a:p>
        </p:txBody>
      </p:sp>
    </p:spTree>
    <p:extLst>
      <p:ext uri="{BB962C8B-B14F-4D97-AF65-F5344CB8AC3E}">
        <p14:creationId xmlns="" xmlns:p14="http://schemas.microsoft.com/office/powerpoint/2010/main" val="661150165"/>
      </p:ext>
    </p:extLst>
  </p:cSld>
  <p:clrMapOvr>
    <a:masterClrMapping/>
  </p:clrMapOvr>
  <p:transition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1_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366</Words>
  <Application>Microsoft Office PowerPoint</Application>
  <PresentationFormat>Apresentação na tela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1_Estrutura padrão</vt:lpstr>
      <vt:lpstr>2_Estrutura padrão</vt:lpstr>
      <vt:lpstr>3_Estrutura padrão</vt:lpstr>
      <vt:lpstr>4_Estrutura padrão</vt:lpstr>
      <vt:lpstr>5_Estrutura padrão</vt:lpstr>
      <vt:lpstr>6_Estrutura padrão</vt:lpstr>
      <vt:lpstr>7_Estrutura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Rosi Meri</cp:lastModifiedBy>
  <cp:revision>37</cp:revision>
  <dcterms:created xsi:type="dcterms:W3CDTF">2017-01-01T11:39:22Z</dcterms:created>
  <dcterms:modified xsi:type="dcterms:W3CDTF">2018-05-08T17:47:57Z</dcterms:modified>
</cp:coreProperties>
</file>