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312" r:id="rId6"/>
    <p:sldId id="291" r:id="rId7"/>
    <p:sldId id="321" r:id="rId8"/>
    <p:sldId id="299" r:id="rId9"/>
    <p:sldId id="300" r:id="rId10"/>
    <p:sldId id="301" r:id="rId11"/>
    <p:sldId id="302" r:id="rId12"/>
    <p:sldId id="303" r:id="rId13"/>
    <p:sldId id="322" r:id="rId14"/>
    <p:sldId id="305" r:id="rId15"/>
    <p:sldId id="306" r:id="rId16"/>
    <p:sldId id="307" r:id="rId17"/>
    <p:sldId id="308" r:id="rId18"/>
    <p:sldId id="320" r:id="rId19"/>
    <p:sldId id="309" r:id="rId20"/>
    <p:sldId id="319" r:id="rId21"/>
    <p:sldId id="310" r:id="rId22"/>
    <p:sldId id="311" r:id="rId23"/>
    <p:sldId id="313" r:id="rId24"/>
    <p:sldId id="317" r:id="rId25"/>
    <p:sldId id="318" r:id="rId26"/>
    <p:sldId id="31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9557" y="360379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ESPERANÇAS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CONSOLAÇÕES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69557" y="2564904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4ª  PARTE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013176"/>
            <a:ext cx="912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PROPORCIONAL  À  ELEVAÇÃO.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75856" y="260648"/>
            <a:ext cx="5616624" cy="100811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24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FELICIDADE  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DESENCARNADOS</a:t>
            </a:r>
          </a:p>
        </p:txBody>
      </p:sp>
    </p:spTree>
    <p:extLst>
      <p:ext uri="{BB962C8B-B14F-4D97-AF65-F5344CB8AC3E}">
        <p14:creationId xmlns:p14="http://schemas.microsoft.com/office/powerpoint/2010/main" val="10989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131840" y="188640"/>
            <a:ext cx="5602944" cy="144016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24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FELICIDADE  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BONS  ESPÍRITOS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ESTÁ: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4941168"/>
            <a:ext cx="9131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QUE  OS  UNE. 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QUE  POSSUEM. 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QUE  FAZEM.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1585" y="4929198"/>
            <a:ext cx="91555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ÚTIL  EMPREGO  DA  INTELIGÊNCIA.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AUSÊNCIA  DAS  PAIXÕES  E  DAS</a:t>
            </a:r>
          </a:p>
          <a:p>
            <a:pPr algn="ctr">
              <a:defRPr/>
            </a:pP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NECESSIDADES  MATERIAIS.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8137" y="5143512"/>
            <a:ext cx="9152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FELICIDADE  SUPREMA: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OS  PUROS  ALCANÇAM!</a:t>
            </a:r>
          </a:p>
        </p:txBody>
      </p:sp>
    </p:spTree>
    <p:extLst>
      <p:ext uri="{BB962C8B-B14F-4D97-AF65-F5344CB8AC3E}">
        <p14:creationId xmlns:p14="http://schemas.microsoft.com/office/powerpoint/2010/main" val="27552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5" grpId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24134" y="188640"/>
            <a:ext cx="7095732" cy="93610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91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SOFRIMENTO  DOS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ESPÍRITOS  INFERIORES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5301208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SABER  QUE  A  FELICIDADE  EXISTE                                 E  NÃO  PODER  ALCANÇÁ-LA.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5424319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PENSAR  QUE  ESSA  SITUAÇÃO                                              É  ETERNA.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1384" y="5445224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  DIVULGADOS  SEUS  ATOS.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5373216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SENTIR-SE  EM  PRESENÇA  DA  VÍTIMA.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0431" y="5229200"/>
            <a:ext cx="9144000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CONVIVER  COM  O  REMORSO                                         E  ARREPENDIMENTO.</a:t>
            </a:r>
          </a:p>
        </p:txBody>
      </p:sp>
    </p:spTree>
    <p:extLst>
      <p:ext uri="{BB962C8B-B14F-4D97-AF65-F5344CB8AC3E}">
        <p14:creationId xmlns:p14="http://schemas.microsoft.com/office/powerpoint/2010/main" val="15572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69505" y="227687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OS  CULPADOS  SE  ARREPENDERÃO.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11960" y="2276872"/>
            <a:ext cx="493204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</a:t>
            </a:r>
          </a:p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NECESSÁRIAS: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8640"/>
            <a:ext cx="8280920" cy="9361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ARREPENDIMENTO  E  EXPIAÇÃO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67944" y="2564904"/>
            <a:ext cx="5076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ARREPENDIMENTO  NÃO  APAGA  AS  FALTAS.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936" y="3861048"/>
            <a:ext cx="5148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27984" y="4581128"/>
            <a:ext cx="4716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REPARAÇÃO</a:t>
            </a:r>
          </a:p>
        </p:txBody>
      </p:sp>
    </p:spTree>
    <p:extLst>
      <p:ext uri="{BB962C8B-B14F-4D97-AF65-F5344CB8AC3E}">
        <p14:creationId xmlns:p14="http://schemas.microsoft.com/office/powerpoint/2010/main" val="14423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69411" y="2132856"/>
            <a:ext cx="5074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DEPENDE  DO  ESFORÇO  EM  MELHORAR-SE.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54835" y="2365236"/>
            <a:ext cx="4989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SE  MELHORAM.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4348" y="116632"/>
            <a:ext cx="7746084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DURAÇÃO  DOS  SOFRIMENTOS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83554" y="2132856"/>
            <a:ext cx="54487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É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ESTADO  TEMPORÁRIO.</a:t>
            </a:r>
          </a:p>
        </p:txBody>
      </p:sp>
    </p:spTree>
    <p:extLst>
      <p:ext uri="{BB962C8B-B14F-4D97-AF65-F5344CB8AC3E}">
        <p14:creationId xmlns:p14="http://schemas.microsoft.com/office/powerpoint/2010/main" val="3224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71604" y="332656"/>
            <a:ext cx="6286544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65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CÉU  OU  PARAÍSO</a:t>
            </a:r>
          </a:p>
        </p:txBody>
      </p:sp>
    </p:spTree>
    <p:extLst>
      <p:ext uri="{BB962C8B-B14F-4D97-AF65-F5344CB8AC3E}">
        <p14:creationId xmlns:p14="http://schemas.microsoft.com/office/powerpoint/2010/main" val="126492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0466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POSSUI  LOCALIZAÇÃO  ABSOLUTA.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312" y="332656"/>
            <a:ext cx="912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É  UM  LUGAR  DETERMINADO.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8864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SER  CONSIDERADO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 D’ALMA.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34" y="428604"/>
            <a:ext cx="3571900" cy="107157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65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3265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TODOS  OS  MUNDOS  SUPERIORES.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98" y="18864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DE  UMA  MESMA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ORDEM  SE  REUNEM  POR  SIMPATIA.</a:t>
            </a:r>
          </a:p>
        </p:txBody>
      </p:sp>
    </p:spTree>
    <p:extLst>
      <p:ext uri="{BB962C8B-B14F-4D97-AF65-F5344CB8AC3E}">
        <p14:creationId xmlns:p14="http://schemas.microsoft.com/office/powerpoint/2010/main" val="41814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7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483768" y="260648"/>
            <a:ext cx="3744417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INFERNO</a:t>
            </a:r>
          </a:p>
        </p:txBody>
      </p:sp>
    </p:spTree>
    <p:extLst>
      <p:ext uri="{BB962C8B-B14F-4D97-AF65-F5344CB8AC3E}">
        <p14:creationId xmlns:p14="http://schemas.microsoft.com/office/powerpoint/2010/main" val="8912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119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É  UM  LUGAR  CIRCUNSCRITO.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638" y="26064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SER  CONSIDERADO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 D’ALMA.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LOCAIS  ONDE  SE  REÚNEM  ESPÍRITOS  SOFREDORES.</a:t>
            </a:r>
          </a:p>
        </p:txBody>
      </p:sp>
    </p:spTree>
    <p:extLst>
      <p:ext uri="{BB962C8B-B14F-4D97-AF65-F5344CB8AC3E}">
        <p14:creationId xmlns:p14="http://schemas.microsoft.com/office/powerpoint/2010/main" val="24247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49995" y="2780928"/>
            <a:ext cx="5394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É  UM  LUGAR  DETERMINADO.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51920" y="2644170"/>
            <a:ext cx="5292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TERRA  É  UM  EXEMPLO  DE  PURGATÓRIO.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71539" y="260648"/>
            <a:ext cx="4600922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PURGATÓRIO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32981" y="2852936"/>
            <a:ext cx="5436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LOCAIS  ONDE  REÚNEM  ESPÍRITOS  IMPERFEITOS  QUE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EXPIAM  SUAS  FALTAS.</a:t>
            </a:r>
          </a:p>
        </p:txBody>
      </p:sp>
    </p:spTree>
    <p:extLst>
      <p:ext uri="{BB962C8B-B14F-4D97-AF65-F5344CB8AC3E}">
        <p14:creationId xmlns:p14="http://schemas.microsoft.com/office/powerpoint/2010/main" val="16379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65143" y="3411509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DAS  PENAS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GOZOS  FUTUROS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140968"/>
            <a:ext cx="5580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NADA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FUTURA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140968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INTERVENÇÃO  DE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NAS  PENAS  E  RECOMPENSAS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429000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NATUREZA  DAS  PENAS  E  GOZOS  FUTUROS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3888" y="1004535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PENAS  E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GOZOS  FUTUROS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43807" y="0"/>
            <a:ext cx="6301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    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9" grpId="0"/>
      <p:bldP spid="19" grpId="1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85786" y="116632"/>
            <a:ext cx="7572428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TRANSFORMAÇÃO  DA  TERRA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1340768"/>
            <a:ext cx="457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mundo 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  e  expiação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70972" y="1340768"/>
            <a:ext cx="457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mundo 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regeneração</a:t>
            </a:r>
          </a:p>
        </p:txBody>
      </p:sp>
    </p:spTree>
    <p:extLst>
      <p:ext uri="{BB962C8B-B14F-4D97-AF65-F5344CB8AC3E}">
        <p14:creationId xmlns:p14="http://schemas.microsoft.com/office/powerpoint/2010/main" val="208132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53080" y="404664"/>
            <a:ext cx="45909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POR  MEIO  DO  PROGRESSO  MORAL,  QUE  O  HOMEM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ATRAIRÁ  PARA  A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  OS  BONS  ESPÍRITOS  E  DELA  AFASTARÁ  OS  MAUS.</a:t>
            </a:r>
          </a:p>
        </p:txBody>
      </p:sp>
    </p:spTree>
    <p:extLst>
      <p:ext uri="{BB962C8B-B14F-4D97-AF65-F5344CB8AC3E}">
        <p14:creationId xmlns:p14="http://schemas.microsoft.com/office/powerpoint/2010/main" val="371454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56325" y="188640"/>
            <a:ext cx="7831349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84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TERRA  SERÁ  HABITAÇÃO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BONS!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324900"/>
            <a:ext cx="9167171" cy="1128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1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PROMOVERÃO  O  PROGRESSO                                        DO  PLANET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5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5594966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REALIZARÃO  TAREFAS  PENOSAS.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5500702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AUXILIARÃO  NO  PROGRESSO                                                            DE  OUTROS  MUNDOS.</a:t>
            </a:r>
          </a:p>
        </p:txBody>
      </p:sp>
      <p:sp>
        <p:nvSpPr>
          <p:cNvPr id="15" name="WordArt 34"/>
          <p:cNvSpPr>
            <a:spLocks noChangeArrowheads="1" noChangeShapeType="1" noTextEdit="1"/>
          </p:cNvSpPr>
          <p:nvPr/>
        </p:nvSpPr>
        <p:spPr bwMode="auto">
          <a:xfrm>
            <a:off x="2402759" y="255149"/>
            <a:ext cx="4338482" cy="72008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>
              <a:defRPr/>
            </a:pPr>
            <a:r>
              <a:rPr lang="pt-BR" sz="44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MAUS</a:t>
            </a:r>
          </a:p>
        </p:txBody>
      </p:sp>
    </p:spTree>
    <p:extLst>
      <p:ext uri="{BB962C8B-B14F-4D97-AF65-F5344CB8AC3E}">
        <p14:creationId xmlns:p14="http://schemas.microsoft.com/office/powerpoint/2010/main" val="33824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1467" y="11663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QUANDO  A  TERRA  HOUVER  SE  TRANSFORMADO  EM  MORADA  DO  BEM,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HOMEM  DEIXARÁ  DE  SER  INFELIZ!</a:t>
            </a:r>
          </a:p>
        </p:txBody>
      </p:sp>
    </p:spTree>
    <p:extLst>
      <p:ext uri="{BB962C8B-B14F-4D97-AF65-F5344CB8AC3E}">
        <p14:creationId xmlns:p14="http://schemas.microsoft.com/office/powerpoint/2010/main" val="187918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65143" y="3423609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DURAÇÃO  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PENAS  FUTURAS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417966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EXPIAÇÃO  E  ARREPENDIMENTO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426981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PARAÍSO,  INFERNO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PURGATÓRIO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69394" y="3429000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PENAS  TEMPORAIS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63888" y="1004535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PENAS  E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GOZOS  FUTUROS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843807" y="0"/>
            <a:ext cx="6301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    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22920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CRER  EM  DEUS,  SEM  ADMITIR  A  VIDA  FUTURA,  É  UM  CONTRA-SENSO.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1571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IMPLICA  A  CONSERVAÇÃO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 INDIVIDUALIDADE.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35696" y="227546"/>
            <a:ext cx="5373837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VIDA  FUTURA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9166" y="26506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SENTIMENTO  DE  UMA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  FUTURA  RESIDE  NO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ÍNTIMO  DE  TODOS  OS  HOMENS.</a:t>
            </a:r>
          </a:p>
        </p:txBody>
      </p:sp>
    </p:spTree>
    <p:extLst>
      <p:ext uri="{BB962C8B-B14F-4D97-AF65-F5344CB8AC3E}">
        <p14:creationId xmlns:p14="http://schemas.microsoft.com/office/powerpoint/2010/main" val="32937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16009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AO  ENCARNAR  TRAZ  O  PRESSENTIMENTO  DESSA  REALIDADE.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276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SENTIMENTO  INATO  DA  JUSTIÇA  DIVINA  NOS  DÁ  A  INTUIÇÃO  DAS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PENAS  E  RECOMPENSAS  FUTURAS.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934" y="530411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MELHORES  NOS  TORNARÍAMOS  SE  PENSÁSSEMOS  MUITO  NESSA  QUESTÃO.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16632"/>
            <a:ext cx="835292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PENAS  E  RECOMPENSAS  FUTURAS</a:t>
            </a:r>
          </a:p>
        </p:txBody>
      </p:sp>
    </p:spTree>
    <p:extLst>
      <p:ext uri="{BB962C8B-B14F-4D97-AF65-F5344CB8AC3E}">
        <p14:creationId xmlns:p14="http://schemas.microsoft.com/office/powerpoint/2010/main" val="1615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517232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CULPADOS:  TEMOR.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CÉTICOS:  DÚVIDA.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2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HOMENS  DE  BEM:  ESPERANÇA.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6632"/>
            <a:ext cx="8640960" cy="577805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SENTIMENTOS  NO  MOMENTO  DA  MORTE</a:t>
            </a:r>
          </a:p>
        </p:txBody>
      </p:sp>
    </p:spTree>
    <p:extLst>
      <p:ext uri="{BB962C8B-B14F-4D97-AF65-F5344CB8AC3E}">
        <p14:creationId xmlns:p14="http://schemas.microsoft.com/office/powerpoint/2010/main" val="32951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2348880"/>
            <a:ext cx="5220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CÉTICOS  SÃO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NÚMERO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MENOR.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95936" y="2564904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SOMENTE  POR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12706" y="2348880"/>
            <a:ext cx="5231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MOMENTO  DA  MORTE  DEIXAM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DESCRENTES.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467" y="116632"/>
            <a:ext cx="9144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PODE  HAVER  CÉTICOS,  SE  O  ESPÍRITO  TRAZ  O  SENTIMENTO  DAS  COISAS  ESPIRITUAIS?</a:t>
            </a:r>
          </a:p>
        </p:txBody>
      </p:sp>
    </p:spTree>
    <p:extLst>
      <p:ext uri="{BB962C8B-B14F-4D97-AF65-F5344CB8AC3E}">
        <p14:creationId xmlns:p14="http://schemas.microsoft.com/office/powerpoint/2010/main" val="5667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62" y="522920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DIVINAS  REGEM  TODAS  AS  NOSSAS  AÇÕES  E  TRAÇAM  LIMITES.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934" y="522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SE  OCUPA  COM  TODOS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SERES  QUE  CRIOU.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15719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SOMOS  OS  CAUSADORES  DA  NOSSA  FELICIDADE  OU  INFELICIDADE.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87624" y="119534"/>
            <a:ext cx="6480720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INTERVENÇÃO  DIVINA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2100" y="522920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PUNIÇÃO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CONSEQUÊNCIA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INFRAÇÃO  ÀS  LEIS  DE  DEUS.</a:t>
            </a:r>
          </a:p>
        </p:txBody>
      </p:sp>
    </p:spTree>
    <p:extLst>
      <p:ext uri="{BB962C8B-B14F-4D97-AF65-F5344CB8AC3E}">
        <p14:creationId xmlns:p14="http://schemas.microsoft.com/office/powerpoint/2010/main" val="1289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561</Words>
  <Application>Microsoft Office PowerPoint</Application>
  <PresentationFormat>Apresentação na tela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167</cp:revision>
  <dcterms:created xsi:type="dcterms:W3CDTF">2015-10-18T17:41:00Z</dcterms:created>
  <dcterms:modified xsi:type="dcterms:W3CDTF">2019-01-22T19:48:47Z</dcterms:modified>
</cp:coreProperties>
</file>