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84" r:id="rId4"/>
    <p:sldId id="297" r:id="rId5"/>
    <p:sldId id="291" r:id="rId6"/>
    <p:sldId id="299" r:id="rId7"/>
    <p:sldId id="314" r:id="rId8"/>
    <p:sldId id="315" r:id="rId9"/>
    <p:sldId id="302" r:id="rId10"/>
    <p:sldId id="317" r:id="rId11"/>
    <p:sldId id="304" r:id="rId12"/>
    <p:sldId id="305" r:id="rId13"/>
    <p:sldId id="306" r:id="rId14"/>
    <p:sldId id="307" r:id="rId15"/>
    <p:sldId id="308" r:id="rId16"/>
    <p:sldId id="318" r:id="rId17"/>
    <p:sldId id="310" r:id="rId18"/>
    <p:sldId id="311" r:id="rId19"/>
    <p:sldId id="320" r:id="rId20"/>
    <p:sldId id="313" r:id="rId2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3" autoAdjust="0"/>
    <p:restoredTop sz="94660"/>
  </p:normalViewPr>
  <p:slideViewPr>
    <p:cSldViewPr showGuides="1">
      <p:cViewPr varScale="1">
        <p:scale>
          <a:sx n="101" d="100"/>
          <a:sy n="101" d="100"/>
        </p:scale>
        <p:origin x="64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3145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442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2115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04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2021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583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4273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8749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8691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183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645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165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7838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0748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1394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0676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5367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9616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1756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1381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9927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92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32434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8205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642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2272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482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661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5014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7056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5727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8166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6613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6180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985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737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3563888" y="3893567"/>
            <a:ext cx="5574443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DAS  LEIS  MORAIS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3563888" y="2854677"/>
            <a:ext cx="55744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3ª  PARTE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65820" y="188640"/>
            <a:ext cx="7812360" cy="648072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3854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4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  LIVRO  DOS  ESPÍRITOS</a:t>
            </a:r>
          </a:p>
        </p:txBody>
      </p:sp>
    </p:spTree>
    <p:extLst>
      <p:ext uri="{BB962C8B-B14F-4D97-AF65-F5344CB8AC3E}">
        <p14:creationId xmlns:p14="http://schemas.microsoft.com/office/powerpoint/2010/main" val="369975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4883" y="5517232"/>
            <a:ext cx="912911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VÊ  O  ARGUEIRO  NO  OLHO  DO  OUTRO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NÃO  VÊ  A  TRAVE  NO  SEU  PRÓPRIO.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331640" y="188640"/>
            <a:ext cx="5832648" cy="525735"/>
          </a:xfrm>
          <a:prstGeom prst="rect">
            <a:avLst/>
          </a:prstGeom>
          <a:noFill/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ALERTA  DO  CRISTO</a:t>
            </a:r>
          </a:p>
        </p:txBody>
      </p:sp>
    </p:spTree>
    <p:extLst>
      <p:ext uri="{BB962C8B-B14F-4D97-AF65-F5344CB8AC3E}">
        <p14:creationId xmlns:p14="http://schemas.microsoft.com/office/powerpoint/2010/main" val="155728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t="-15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411735" y="2301840"/>
            <a:ext cx="572207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BEM:</a:t>
            </a: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 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PODEM  LEVAR  ÀS  GRANDES  REALIZAÇÕES.</a:t>
            </a:r>
          </a:p>
        </p:txBody>
      </p:sp>
      <p:sp>
        <p:nvSpPr>
          <p:cNvPr id="4" name="Retângulo 3"/>
          <p:cNvSpPr/>
          <p:nvPr/>
        </p:nvSpPr>
        <p:spPr>
          <a:xfrm>
            <a:off x="3361431" y="1988840"/>
            <a:ext cx="578256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SÃO  UM  MAL  OU</a:t>
            </a:r>
          </a:p>
          <a:p>
            <a:pPr algn="ctr">
              <a:defRPr/>
            </a:pPr>
            <a:r>
              <a:rPr lang="pt-BR" sz="3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UM  BEM?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347864" y="2204864"/>
            <a:ext cx="579613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MAL:</a:t>
            </a: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QUANDO  DÃO  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PREJUÍZOS  PARA  SI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OU  PARA  OUTREM.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699792" y="332656"/>
            <a:ext cx="3888432" cy="547608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4333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PAIXÕES</a:t>
            </a:r>
          </a:p>
        </p:txBody>
      </p:sp>
    </p:spTree>
    <p:extLst>
      <p:ext uri="{BB962C8B-B14F-4D97-AF65-F5344CB8AC3E}">
        <p14:creationId xmlns:p14="http://schemas.microsoft.com/office/powerpoint/2010/main" val="144234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</a:extLst>
          </a:blip>
          <a:srcRect/>
          <a:stretch>
            <a:fillRect l="-9000" t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935" y="5373216"/>
            <a:ext cx="91419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A  CHAGA  DA  HUMANIDADE.</a:t>
            </a:r>
          </a:p>
        </p:txBody>
      </p:sp>
      <p:sp>
        <p:nvSpPr>
          <p:cNvPr id="4" name="Retângulo 3"/>
          <p:cNvSpPr/>
          <p:nvPr/>
        </p:nvSpPr>
        <p:spPr>
          <a:xfrm>
            <a:off x="-6896" y="5373216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É  A  FONTE  DE  TODO  O  MAL.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5373216"/>
            <a:ext cx="912911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  TODAS  AS  IMPERFEIÇÕES  HUMANAS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A  MAIS  DIFÍCIL  DE  ELIMINAR.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555776" y="176733"/>
            <a:ext cx="3888432" cy="723276"/>
          </a:xfrm>
          <a:prstGeom prst="rect">
            <a:avLst/>
          </a:prstGeom>
          <a:noFill/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EGOÍSMO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057" y="5517232"/>
            <a:ext cx="91419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O  MAIOR  OBSTÁCULO  À  FELICIDADE.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057" y="5373216"/>
            <a:ext cx="914194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INCOMPÁTIVEL  COM  A  LEI  DE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JUSTIÇA,  AMOR  E  CARIDADE.</a:t>
            </a:r>
          </a:p>
        </p:txBody>
      </p:sp>
    </p:spTree>
    <p:extLst>
      <p:ext uri="{BB962C8B-B14F-4D97-AF65-F5344CB8AC3E}">
        <p14:creationId xmlns:p14="http://schemas.microsoft.com/office/powerpoint/2010/main" val="32243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6" grpId="0"/>
      <p:bldP spid="7" grpId="0"/>
      <p:bldP spid="7" grpId="1"/>
      <p:bldP spid="9" grpId="0"/>
      <p:bldP spid="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491880" y="2362235"/>
            <a:ext cx="565212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COM  A  EDUCAÇÃO  MORAL.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563888" y="2086977"/>
            <a:ext cx="558011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EDUCAÇÃO  QUE  NÃO  FAZ  APENAS  HOMENS  INSTRUÍDOS,  MAS  QUE  FAZ  HOMENS  DE  BEM.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539552" y="116632"/>
            <a:ext cx="8064896" cy="720080"/>
          </a:xfrm>
          <a:prstGeom prst="rect">
            <a:avLst/>
          </a:prstGeom>
          <a:noFill/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COMO  DESTRUIR  O  EGOÍSMO?</a:t>
            </a:r>
          </a:p>
        </p:txBody>
      </p:sp>
    </p:spTree>
    <p:extLst>
      <p:ext uri="{BB962C8B-B14F-4D97-AF65-F5344CB8AC3E}">
        <p14:creationId xmlns:p14="http://schemas.microsoft.com/office/powerpoint/2010/main" val="126492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056" y="191683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VISÃO  DA  VIDA  FUTURA.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971600" y="1916832"/>
            <a:ext cx="81724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TRANSFORMAÇÃO  DOS  HÁBITOS 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DAS  RELAÇÕES  SOCIAIS.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34505" y="188640"/>
            <a:ext cx="8674989" cy="954107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6007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CONTRIBUIÇÃO  DO  ESPIRITISMO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NO  COMBATE  AO  EGOÍSMO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6746" y="1916832"/>
            <a:ext cx="91372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DESTRUIÇÃO  DO  PERSONALISMO.</a:t>
            </a:r>
          </a:p>
        </p:txBody>
      </p:sp>
    </p:spTree>
    <p:extLst>
      <p:ext uri="{BB962C8B-B14F-4D97-AF65-F5344CB8AC3E}">
        <p14:creationId xmlns:p14="http://schemas.microsoft.com/office/powerpoint/2010/main" val="15560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9" grpId="0"/>
      <p:bldP spid="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0" y="1052736"/>
            <a:ext cx="912911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  ESPÍRITO  PROVA  A  SUA  ELEVAÇÃO,  QUANDO  PRATICA  A  LEI  DE  DEUS  E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COMPREENDE  A  VIDA  ESPIRITUAL.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340401" y="188640"/>
            <a:ext cx="6543967" cy="576064"/>
          </a:xfrm>
          <a:prstGeom prst="rect">
            <a:avLst/>
          </a:prstGeom>
          <a:noFill/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  HOMEM  DE  BEM</a:t>
            </a:r>
          </a:p>
        </p:txBody>
      </p:sp>
    </p:spTree>
    <p:extLst>
      <p:ext uri="{BB962C8B-B14F-4D97-AF65-F5344CB8AC3E}">
        <p14:creationId xmlns:p14="http://schemas.microsoft.com/office/powerpoint/2010/main" val="163791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5013176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“CONHECE-TE  A  TI   MESMO.” </a:t>
            </a:r>
          </a:p>
          <a:p>
            <a:pPr algn="ctr">
              <a:defRPr/>
            </a:pP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pt-BR" sz="2400" b="1" i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SÓCRATES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4883" y="5157192"/>
            <a:ext cx="912911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  CONHECIMENTO  DE  SI  MESMO  É  A  CHAVE  DO  PROGRESSO  INDIVIDUAL.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403647" y="260648"/>
            <a:ext cx="6336705" cy="576064"/>
          </a:xfrm>
          <a:prstGeom prst="rect">
            <a:avLst/>
          </a:prstGeom>
          <a:noFill/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COMO  SE  MELHORAR?</a:t>
            </a:r>
          </a:p>
        </p:txBody>
      </p:sp>
    </p:spTree>
    <p:extLst>
      <p:ext uri="{BB962C8B-B14F-4D97-AF65-F5344CB8AC3E}">
        <p14:creationId xmlns:p14="http://schemas.microsoft.com/office/powerpoint/2010/main" val="208132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7000" contrast="7000"/>
                    </a14:imgEffect>
                  </a14:imgLayer>
                </a14:imgProps>
              </a:ext>
            </a:extLst>
          </a:blip>
          <a:srcRect/>
          <a:stretch>
            <a:fillRect l="-5000"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-6414" y="156989"/>
            <a:ext cx="9141943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AO  FINAL  DE  CADA  DIA  INTERROGAR  SUA  CONSCIÊNCIA:  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7260" y="5085184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CONDIÇÃO  BÁSICA:  </a:t>
            </a: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DESEJO  SÉRIO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MELHORAR-SE.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0" y="5085184"/>
            <a:ext cx="912911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COMETI  ALGUMA  AÇÃO  QUE  NÃO  TENHO  CORAGEM  DE  CONFESSAR?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651102" y="145376"/>
            <a:ext cx="7856315" cy="691336"/>
          </a:xfrm>
          <a:prstGeom prst="rect">
            <a:avLst/>
          </a:prstGeom>
          <a:noFill/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EXERCÍCIO  DE  SANTO  AGOSTINHO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0" y="5589240"/>
            <a:ext cx="91419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DEIXEI  DE  CUMPRIR  ALGUM  DEVER?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2057" y="5085184"/>
            <a:ext cx="914194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ALGUÉM  TEVE  MOTIVOS  PARA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MIM  SE  QUEIXAR?</a:t>
            </a:r>
          </a:p>
        </p:txBody>
      </p:sp>
    </p:spTree>
    <p:extLst>
      <p:ext uri="{BB962C8B-B14F-4D97-AF65-F5344CB8AC3E}">
        <p14:creationId xmlns:p14="http://schemas.microsoft.com/office/powerpoint/2010/main" val="899708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1" grpId="1"/>
      <p:bldP spid="12" grpId="0"/>
      <p:bldP spid="13" grpId="0"/>
      <p:bldP spid="14" grpId="0"/>
      <p:bldP spid="14" grpId="1"/>
      <p:bldP spid="15" grpId="0"/>
      <p:bldP spid="1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5000" contrast="10000"/>
                    </a14:imgEffect>
                  </a14:imgLayer>
                </a14:imgProps>
              </a:ext>
            </a:extLst>
          </a:blip>
          <a:srcRect/>
          <a:stretch>
            <a:fillRect l="-18000" t="-28000" r="-1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0" y="4584030"/>
            <a:ext cx="914194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SIM,  FREQUENTEMENTE,  E  FAZENDO  ESFORÇOS  INSIGNIFICANTES.</a:t>
            </a:r>
          </a:p>
        </p:txBody>
      </p:sp>
      <p:sp>
        <p:nvSpPr>
          <p:cNvPr id="4" name="Retângulo 3"/>
          <p:cNvSpPr/>
          <p:nvPr/>
        </p:nvSpPr>
        <p:spPr>
          <a:xfrm>
            <a:off x="-3373" y="4437112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Q. 909  </a:t>
            </a: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 PODERIA  SEMPRE  O  HOMEM,  PELOS  SEUS  ESFORÇOS,  VENCER  AS  SUAS  MÁS  INCLINAÇÕES?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4883" y="4653136"/>
            <a:ext cx="912911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QUÃO  POUCOS  DENTRE  VÓS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FAZEM  ESFORÇOS!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339752" y="260648"/>
            <a:ext cx="4229483" cy="523220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7054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REFLEXÃO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4653136"/>
            <a:ext cx="91419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QUE  LHE  FALTA  É  A  VONTADE.</a:t>
            </a:r>
          </a:p>
        </p:txBody>
      </p:sp>
    </p:spTree>
    <p:extLst>
      <p:ext uri="{BB962C8B-B14F-4D97-AF65-F5344CB8AC3E}">
        <p14:creationId xmlns:p14="http://schemas.microsoft.com/office/powerpoint/2010/main" val="350260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6" grpId="0"/>
      <p:bldP spid="9" grpId="0"/>
      <p:bldP spid="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7456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CAPÍTULO  XII    </a:t>
            </a:r>
          </a:p>
          <a:p>
            <a:pPr algn="ctr"/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DA  PERFEIÇÃO  MORAL    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3569908" y="3464308"/>
            <a:ext cx="55788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PAIXÕES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3563888" y="3284984"/>
            <a:ext cx="55801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AS  VIRTUDES  E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VÍCIOS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3560795" y="3212976"/>
            <a:ext cx="557103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CONHECIMENTO  DE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  MESMO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3565143" y="3212976"/>
            <a:ext cx="55788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EGOÍSMO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3565143" y="3215878"/>
            <a:ext cx="557885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CARACTERES  DO  HOMEM  DE  BEM</a:t>
            </a:r>
          </a:p>
        </p:txBody>
      </p:sp>
    </p:spTree>
    <p:extLst>
      <p:ext uri="{BB962C8B-B14F-4D97-AF65-F5344CB8AC3E}">
        <p14:creationId xmlns:p14="http://schemas.microsoft.com/office/powerpoint/2010/main" val="361934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4" grpId="0"/>
      <p:bldP spid="19" grpId="0"/>
      <p:bldP spid="19" grpId="1"/>
      <p:bldP spid="20" grpId="0"/>
      <p:bldP spid="2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0" y="260648"/>
            <a:ext cx="912911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9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HÁ  VIRTUDE  SEMPRE  QUE  HÁ  RESISTÊNCIA  VOLUNTÁRIA  AO  ARRASTAMENTO  DOS</a:t>
            </a:r>
          </a:p>
          <a:p>
            <a:pPr algn="ctr">
              <a:defRPr/>
            </a:pPr>
            <a:r>
              <a:rPr lang="pt-BR" sz="29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MAUS  PENDORES.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259632" y="332656"/>
            <a:ext cx="6624736" cy="576064"/>
          </a:xfrm>
          <a:prstGeom prst="rect">
            <a:avLst/>
          </a:prstGeom>
          <a:noFill/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IDEIA  DE  VIRTUDE</a:t>
            </a:r>
          </a:p>
        </p:txBody>
      </p:sp>
    </p:spTree>
    <p:extLst>
      <p:ext uri="{BB962C8B-B14F-4D97-AF65-F5344CB8AC3E}">
        <p14:creationId xmlns:p14="http://schemas.microsoft.com/office/powerpoint/2010/main" val="140797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 t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-23171" y="4797152"/>
            <a:ext cx="912911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ESTÁ  NO  SACRIFÍCIO  DO  INTERESSE  PESSOAL  PELO  BEM  DO  PRÓXIMO.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38323" y="188640"/>
            <a:ext cx="7867354" cy="576064"/>
          </a:xfrm>
          <a:prstGeom prst="rect">
            <a:avLst/>
          </a:prstGeom>
          <a:noFill/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  SUBLIMIDADE  DA  VIRTUDE</a:t>
            </a:r>
          </a:p>
        </p:txBody>
      </p:sp>
    </p:spTree>
    <p:extLst>
      <p:ext uri="{BB962C8B-B14F-4D97-AF65-F5344CB8AC3E}">
        <p14:creationId xmlns:p14="http://schemas.microsoft.com/office/powerpoint/2010/main" val="161546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5000" contrast="10000"/>
                    </a14:imgEffect>
                  </a14:imgLayer>
                </a14:imgProps>
              </a:ext>
            </a:extLst>
          </a:blip>
          <a:srcRect/>
          <a:stretch>
            <a:fillRect l="-3000" t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07504" y="4581128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  INTERESSE  PESSOAL.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4653136"/>
            <a:ext cx="91291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  APEGO  ÀS  COISAS  MATERIAIS.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818343" y="188640"/>
            <a:ext cx="7507314" cy="864096"/>
          </a:xfrm>
          <a:prstGeom prst="rect">
            <a:avLst/>
          </a:prstGeom>
          <a:noFill/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SINAIS  DA  IMPERFEIÇÃO</a:t>
            </a:r>
          </a:p>
        </p:txBody>
      </p:sp>
    </p:spTree>
    <p:extLst>
      <p:ext uri="{BB962C8B-B14F-4D97-AF65-F5344CB8AC3E}">
        <p14:creationId xmlns:p14="http://schemas.microsoft.com/office/powerpoint/2010/main" val="381739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551723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É  MUITO  RARO  NA  TERRA.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4883" y="5517232"/>
            <a:ext cx="91291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É  CONSIDERADO  UM  FENÔMENO.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899592" y="179928"/>
            <a:ext cx="7344816" cy="584776"/>
          </a:xfrm>
          <a:prstGeom prst="rect">
            <a:avLst/>
          </a:prstGeom>
          <a:noFill/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  VERDADEIRO  DESINTERESSE</a:t>
            </a:r>
          </a:p>
        </p:txBody>
      </p:sp>
    </p:spTree>
    <p:extLst>
      <p:ext uri="{BB962C8B-B14F-4D97-AF65-F5344CB8AC3E}">
        <p14:creationId xmlns:p14="http://schemas.microsoft.com/office/powerpoint/2010/main" val="62779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t="-16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039445" y="1124744"/>
            <a:ext cx="60841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1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É  DEPÓSITO  DE  QUE  TERÃO  DE  PRESTAR  CONTAS.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771800" y="1196752"/>
            <a:ext cx="638664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TERÃO  DE  RESPONDER  POR  TODO  O  BEM  QUE  PODIAM  FAZER  E  NÃO  FIZERAM.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043213" y="260648"/>
            <a:ext cx="4977059" cy="451212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4942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  RIQUEZA</a:t>
            </a:r>
          </a:p>
        </p:txBody>
      </p:sp>
    </p:spTree>
    <p:extLst>
      <p:ext uri="{BB962C8B-B14F-4D97-AF65-F5344CB8AC3E}">
        <p14:creationId xmlns:p14="http://schemas.microsoft.com/office/powerpoint/2010/main" val="128929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432511" y="2996952"/>
            <a:ext cx="67322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NÃO,  </a:t>
            </a:r>
          </a:p>
          <a:p>
            <a:pPr algn="ctr"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CERTAMENTE.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792551" y="2276872"/>
            <a:ext cx="63722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MAS  AQUELE  QUE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FAZ  O  BEM  SEM  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IDEIA  PRECONCEBIDA,  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DEMONSTRA  PROGRESSO  E  ALCANÇARÁ  A  FELICIDADE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MAIS  DEPRESSA.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701824" y="241916"/>
            <a:ext cx="7740352" cy="1080120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4031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SERÁ  REPROVÁVEL  FAZER  O  BEM  PENSANDO  NA  OUTRA  VIDA?</a:t>
            </a:r>
          </a:p>
        </p:txBody>
      </p:sp>
    </p:spTree>
    <p:extLst>
      <p:ext uri="{BB962C8B-B14F-4D97-AF65-F5344CB8AC3E}">
        <p14:creationId xmlns:p14="http://schemas.microsoft.com/office/powerpoint/2010/main" val="307213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1147" y="116632"/>
            <a:ext cx="914194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HÁ  CULPA:  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AO  CRITICAR  E  DIVULGAR.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4883" y="0"/>
            <a:ext cx="912911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ANTES  DE  CENSURAR:  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DEVE-SE  TER  QUALIDADES  OPOSTAS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AOS  DEFEITOS  DOS  OUTROS.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755577" y="332656"/>
            <a:ext cx="7560839" cy="576064"/>
          </a:xfrm>
          <a:prstGeom prst="rect">
            <a:avLst/>
          </a:prstGeom>
          <a:noFill/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OBSERVAR  DEFEITOS  ALHEIOS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-11410" y="362853"/>
            <a:ext cx="91419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UTILIDADE:</a:t>
            </a: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PARA  EVITÁ-LOS.</a:t>
            </a:r>
          </a:p>
        </p:txBody>
      </p:sp>
    </p:spTree>
    <p:extLst>
      <p:ext uri="{BB962C8B-B14F-4D97-AF65-F5344CB8AC3E}">
        <p14:creationId xmlns:p14="http://schemas.microsoft.com/office/powerpoint/2010/main" val="412103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  <p:bldP spid="8" grpId="0"/>
      <p:bldP spid="7" grpId="0"/>
      <p:bldP spid="7" grpId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1475</TotalTime>
  <Words>481</Words>
  <Application>Microsoft Office PowerPoint</Application>
  <PresentationFormat>Apresentação na tela (4:3)</PresentationFormat>
  <Paragraphs>92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18</vt:i4>
      </vt:variant>
    </vt:vector>
  </HeadingPairs>
  <TitlesOfParts>
    <vt:vector size="24" baseType="lpstr">
      <vt:lpstr>Arial</vt:lpstr>
      <vt:lpstr>Arial Black</vt:lpstr>
      <vt:lpstr>Calibri</vt:lpstr>
      <vt:lpstr>Tema do Office</vt:lpstr>
      <vt:lpstr>1_Tema do Office</vt:lpstr>
      <vt:lpstr>2_Tema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cliente</dc:creator>
  <cp:lastModifiedBy>Rosi Meri</cp:lastModifiedBy>
  <cp:revision>141</cp:revision>
  <dcterms:created xsi:type="dcterms:W3CDTF">2015-10-18T17:41:00Z</dcterms:created>
  <dcterms:modified xsi:type="dcterms:W3CDTF">2018-06-13T19:17:55Z</dcterms:modified>
</cp:coreProperties>
</file>