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4" r:id="rId4"/>
    <p:sldId id="297" r:id="rId5"/>
    <p:sldId id="291" r:id="rId6"/>
    <p:sldId id="312" r:id="rId7"/>
    <p:sldId id="313" r:id="rId8"/>
    <p:sldId id="300" r:id="rId9"/>
    <p:sldId id="301" r:id="rId10"/>
    <p:sldId id="314" r:id="rId11"/>
    <p:sldId id="303" r:id="rId12"/>
    <p:sldId id="304" r:id="rId13"/>
    <p:sldId id="315" r:id="rId14"/>
    <p:sldId id="316" r:id="rId15"/>
    <p:sldId id="318" r:id="rId16"/>
    <p:sldId id="306" r:id="rId17"/>
    <p:sldId id="319" r:id="rId18"/>
    <p:sldId id="308" r:id="rId19"/>
    <p:sldId id="320" r:id="rId20"/>
    <p:sldId id="309" r:id="rId21"/>
    <p:sldId id="310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7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2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6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2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7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893567"/>
            <a:ext cx="55744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DAS  LEIS  MORAIS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854677"/>
            <a:ext cx="557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3ª  PARTE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997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75855" y="4005064"/>
            <a:ext cx="58681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SIM!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75856" y="4357694"/>
            <a:ext cx="5868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NATURAL  O  DESEJO  DE  POSSUIR?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19571" y="188640"/>
            <a:ext cx="7704857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DIREITO  DE  PROPRIEDADE</a:t>
            </a:r>
          </a:p>
        </p:txBody>
      </p:sp>
    </p:spTree>
    <p:extLst>
      <p:ext uri="{BB962C8B-B14F-4D97-AF65-F5344CB8AC3E}">
        <p14:creationId xmlns:p14="http://schemas.microsoft.com/office/powerpoint/2010/main" val="412103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0000"/>
                    </a14:imgEffect>
                  </a14:imgLayer>
                </a14:imgProps>
              </a:ext>
            </a:extLst>
          </a:blip>
          <a:srcRect/>
          <a:stretch>
            <a:fillRect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QUANDO  O  DESEJO  DE  POSSUIR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PARA  SI  SOMENTE  E  PARA  A  SATISFAÇÃO  PESSOAL,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EGOÍSMO.</a:t>
            </a:r>
          </a:p>
        </p:txBody>
      </p:sp>
    </p:spTree>
    <p:extLst>
      <p:ext uri="{BB962C8B-B14F-4D97-AF65-F5344CB8AC3E}">
        <p14:creationId xmlns:p14="http://schemas.microsoft.com/office/powerpoint/2010/main" val="407377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AQUELE  QUE  JUNTA   PELO  TRABALHO,  VISANDO  SOCORRER  OS  SEUS  SEMELHANTES,  PRATICA  A  LEI  DE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AMOR  E  CARIDADE.</a:t>
            </a:r>
          </a:p>
        </p:txBody>
      </p:sp>
    </p:spTree>
    <p:extLst>
      <p:ext uri="{BB962C8B-B14F-4D97-AF65-F5344CB8AC3E}">
        <p14:creationId xmlns:p14="http://schemas.microsoft.com/office/powerpoint/2010/main" val="2207231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63688" y="5445224"/>
            <a:ext cx="7380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SÓ  A  QUE  FOI  ADQUIRIDA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PREJUÍZO  DE  OUTREM.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22587" y="5445224"/>
            <a:ext cx="72214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QUE  SE  POSSUI  POR  MEIO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TRABALHO  HONESTO.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95002" y="116632"/>
            <a:ext cx="6953996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LEGÍTIMA  PROPRIEDADE</a:t>
            </a:r>
          </a:p>
        </p:txBody>
      </p:sp>
    </p:spTree>
    <p:extLst>
      <p:ext uri="{BB962C8B-B14F-4D97-AF65-F5344CB8AC3E}">
        <p14:creationId xmlns:p14="http://schemas.microsoft.com/office/powerpoint/2010/main" val="405405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/>
          <a:stretch>
            <a:fillRect l="-4000"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373216"/>
            <a:ext cx="914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AMOR:</a:t>
            </a: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FAZER  AOS  OUTROS  TODO  BEM  QUE  GOSTARÍAMOS  QUE  NOS  FOSSE  FEITO.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30120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CARIDADE: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BENEVOLÊNCIA,  INDULGÊNCIA,  PERDÃO  PARA  COM  TODOS.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229200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ABRANGE  TODAS  AS  RELAÇÕES  COM  OS  NOSSOS  SEMELHANTES.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71472" y="116632"/>
            <a:ext cx="8001055" cy="52628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2823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CARIDADE  E  AMOR  AO  PRÓXIMO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5373216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O  COMPLEMENTO  DA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 DE  JUSTIÇA.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57" y="5301208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RESTRINGEM  À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AJUDA  MATERIAL.</a:t>
            </a:r>
          </a:p>
        </p:txBody>
      </p:sp>
    </p:spTree>
    <p:extLst>
      <p:ext uri="{BB962C8B-B14F-4D97-AF65-F5344CB8AC3E}">
        <p14:creationId xmlns:p14="http://schemas.microsoft.com/office/powerpoint/2010/main" val="14423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6156" y="49848"/>
            <a:ext cx="91291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UMA  SOCIEDADE  QUE  SE  BASEIA  NA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 DE  DEUS  E  NA  JUSTIÇA,  DEVE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PROVER  À  VIDA  DO  FRACO,  SEM  QUE  HAJA  PARA  ELE  HUMILHAÇÃO.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78182" y="404664"/>
            <a:ext cx="3960440" cy="45121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658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ESMOLA</a:t>
            </a:r>
          </a:p>
        </p:txBody>
      </p:sp>
    </p:spTree>
    <p:extLst>
      <p:ext uri="{BB962C8B-B14F-4D97-AF65-F5344CB8AC3E}">
        <p14:creationId xmlns:p14="http://schemas.microsoft.com/office/powerpoint/2010/main" val="42928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157192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MERECE  REPROVAÇÃO  É  A  MANEIRA  COMO  É  DADA  A  ESMOLA.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72514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4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9316" y="5229200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NEM  SEMPRE  O  MAIS  NECESSITADO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QUE  PEDE.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5576" y="174383"/>
            <a:ext cx="7848872" cy="754398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REPRÓVAVEL  DAR  ESMOLA?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085184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DE  BEM  VAI  AO  ENCONTRO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NECESSITADO,  SEM  ESPERAR  QUE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  LHE  ESTENDA  A  MÃO.</a:t>
            </a:r>
          </a:p>
        </p:txBody>
      </p:sp>
    </p:spTree>
    <p:extLst>
      <p:ext uri="{BB962C8B-B14F-4D97-AF65-F5344CB8AC3E}">
        <p14:creationId xmlns:p14="http://schemas.microsoft.com/office/powerpoint/2010/main" val="12649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6000"/>
                    </a14:imgEffect>
                  </a14:imgLayer>
                </a14:imgProps>
              </a:ext>
            </a:extLst>
          </a:blip>
          <a:srcRect/>
          <a:stretch>
            <a:fillRect t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3664" y="116632"/>
            <a:ext cx="8436672" cy="936104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5077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HÁ  AQUELES  QUE  MENDIGAM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  SUA  CULPA?</a:t>
            </a:r>
          </a:p>
        </p:txBody>
      </p:sp>
      <p:sp>
        <p:nvSpPr>
          <p:cNvPr id="5" name="Retângulo 4"/>
          <p:cNvSpPr/>
          <p:nvPr/>
        </p:nvSpPr>
        <p:spPr>
          <a:xfrm>
            <a:off x="6307" y="537321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 DÚVIDA.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508518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MAS,  SE  UMA  EDUCAÇÃO  MORAL  LHES  HOUVESSEM  ENSINADO  AS  LEIS  DE  DEUS,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TERIAM  CAÍDO  NESSA  SITUAÇÃO. </a:t>
            </a:r>
          </a:p>
        </p:txBody>
      </p:sp>
    </p:spTree>
    <p:extLst>
      <p:ext uri="{BB962C8B-B14F-4D97-AF65-F5344CB8AC3E}">
        <p14:creationId xmlns:p14="http://schemas.microsoft.com/office/powerpoint/2010/main" val="305355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t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30945" y="188640"/>
            <a:ext cx="9141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 E  OUTRA  COISA.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2517" y="1270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  VIRTUDE  OU  SENTIMENTO  INSTINTIVO?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794" y="127084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SOBREVIVE  À  MORTE  E  ACOMPANHA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FILHO  NO  ALÉM-TÚMULO.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63662" y="260648"/>
            <a:ext cx="6552728" cy="574323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AMOR  MATERNO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133" y="127084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NATUREZA  DEU  À  MÃE  O  AMOR  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CONSERVAÇÃO  DOS  SEUS  FILHOS.</a:t>
            </a:r>
          </a:p>
        </p:txBody>
      </p:sp>
    </p:spTree>
    <p:extLst>
      <p:ext uri="{BB962C8B-B14F-4D97-AF65-F5344CB8AC3E}">
        <p14:creationId xmlns:p14="http://schemas.microsoft.com/office/powerpoint/2010/main" val="8912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8" grpId="0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6000" t="-1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691680" y="116632"/>
            <a:ext cx="5544616" cy="88290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RECOMENDAÇÃO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57" y="5013176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AMAI-VOS  UNS  AOS  OUTROS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EU  VOS  AMEI!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</a:t>
            </a:r>
            <a:r>
              <a:rPr lang="pt-BR" sz="2800" b="1" i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163791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45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XI    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  LEI  DE  JUSTIÇA,  DE  AMOR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           E  DE   CARIDADE  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63162" y="3068960"/>
            <a:ext cx="55788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DIREITO  DE  PROPRIEDADE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ROUBO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563888" y="3212976"/>
            <a:ext cx="5580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JUSTIÇA  E  DIREITOS  NATURAIS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72970" y="3140968"/>
            <a:ext cx="55710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AMOR  MATERNO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FILIAL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565143" y="3140968"/>
            <a:ext cx="55788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CARIDADE  E  AMOR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PRÓXIMO</a:t>
            </a:r>
          </a:p>
        </p:txBody>
      </p:sp>
    </p:spTree>
    <p:extLst>
      <p:ext uri="{BB962C8B-B14F-4D97-AF65-F5344CB8AC3E}">
        <p14:creationId xmlns:p14="http://schemas.microsoft.com/office/powerpoint/2010/main" val="36193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6000" contrast="6000"/>
                    </a14:imgEffect>
                  </a14:imgLayer>
                </a14:imgProps>
              </a:ext>
            </a:extLst>
          </a:blip>
          <a:srcRect/>
          <a:stretch>
            <a:fillRect l="-1000" t="-7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883" y="5517232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CONSISTE  EM  RESPEITAR  OS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DIREITOS  DOS  DEMAIS.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98363" y="116632"/>
            <a:ext cx="7147274" cy="812038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DEFINIÇÃO  DE  JUSTIÇA</a:t>
            </a:r>
          </a:p>
        </p:txBody>
      </p:sp>
    </p:spTree>
    <p:extLst>
      <p:ext uri="{BB962C8B-B14F-4D97-AF65-F5344CB8AC3E}">
        <p14:creationId xmlns:p14="http://schemas.microsoft.com/office/powerpoint/2010/main" val="14079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4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70080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LEI  HUMANA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1556792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DIREITOS  HUMANOS  SÃO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MUTÁVEIS  COM  O  PROGRESSO.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37095" y="188640"/>
            <a:ext cx="7579322" cy="864096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DETERMINAÇÃO  DOS  DIREITOS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72000" y="5661248"/>
            <a:ext cx="4557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Supremo  Tribunal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Federal  </a:t>
            </a:r>
          </a:p>
        </p:txBody>
      </p:sp>
    </p:spTree>
    <p:extLst>
      <p:ext uri="{BB962C8B-B14F-4D97-AF65-F5344CB8AC3E}">
        <p14:creationId xmlns:p14="http://schemas.microsoft.com/office/powerpoint/2010/main" val="2229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22000" t="-9000" r="-3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23728" y="404664"/>
            <a:ext cx="4464496" cy="57606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LEI  DIVINA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700808"/>
            <a:ext cx="91291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DIREITOS  NATURAIS  SÃO  IMUTÁVEIS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OS  MESMOS  PARA  TODOS.</a:t>
            </a:r>
          </a:p>
        </p:txBody>
      </p:sp>
    </p:spTree>
    <p:extLst>
      <p:ext uri="{BB962C8B-B14F-4D97-AF65-F5344CB8AC3E}">
        <p14:creationId xmlns:p14="http://schemas.microsoft.com/office/powerpoint/2010/main" val="396612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7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3407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ESTÁ  NA  NATUREZA.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22143" y="1124744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PROGRESSO  MORAL  E  INTELECTUAL  O  DESENVOLVE,  MAS  NÃO  O  DÁ.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56324" y="188640"/>
            <a:ext cx="7876115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SENTIMENTO  DA  JUSTIÇA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1199654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O  PÔS  NO  CORAÇÃO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HOMEM.</a:t>
            </a:r>
          </a:p>
        </p:txBody>
      </p:sp>
    </p:spTree>
    <p:extLst>
      <p:ext uri="{BB962C8B-B14F-4D97-AF65-F5344CB8AC3E}">
        <p14:creationId xmlns:p14="http://schemas.microsoft.com/office/powerpoint/2010/main" val="32951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8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4430" y="1556792"/>
            <a:ext cx="59095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ESSE  SENTIMENTO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MISTURAM  PAIXÕES  QUE  O  ALTERAM.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143555" y="1556792"/>
            <a:ext cx="599434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  QUE  A  ENTENDEM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  MODOS  DIFERENTES?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13051" y="1608182"/>
            <a:ext cx="61309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FAZENDO  QUE  OS HOMENS  VEJAM  AS  COISAS  POR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PRISMA  FALSO.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13058" y="241484"/>
            <a:ext cx="8317883" cy="523220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2985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JUSTIÇA  COMO  LEI  DA  NATUREZA</a:t>
            </a:r>
          </a:p>
        </p:txBody>
      </p:sp>
    </p:spTree>
    <p:extLst>
      <p:ext uri="{BB962C8B-B14F-4D97-AF65-F5344CB8AC3E}">
        <p14:creationId xmlns:p14="http://schemas.microsoft.com/office/powerpoint/2010/main" val="5667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86916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QUEIRA  CADA  UM  PARA  OS  OUTROS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QUERERIA  PARA  SI  MESMO.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3887" y="4869160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ESTAR  EM  TOMAR  O  DIREITO  PESSOAL  POR  BASE  DO  DIREITO  DO  PRÓXIMO.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237679"/>
            <a:ext cx="8317883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2043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CRITÉRIO  DA  VERDADEIRA  JUSTIÇA</a:t>
            </a:r>
          </a:p>
        </p:txBody>
      </p:sp>
    </p:spTree>
    <p:extLst>
      <p:ext uri="{BB962C8B-B14F-4D97-AF65-F5344CB8AC3E}">
        <p14:creationId xmlns:p14="http://schemas.microsoft.com/office/powerpoint/2010/main" val="155718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t="-3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76056" y="3501009"/>
            <a:ext cx="3456384" cy="432048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976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7D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VIVER!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357686" y="1608183"/>
            <a:ext cx="47863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NINGUÉM  TEM  O  DIREITO  DE  ATENTAR  CONTRA  A  VIDA  DE  SEU  SEMELHANTE,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O  QUE  POSSA  COMPROMETER-LHE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EXISTÊNCIA  CORPORAL.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7584" y="291420"/>
            <a:ext cx="7632848" cy="61730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PRIMEIRO  DIREITO  NATURAL</a:t>
            </a:r>
          </a:p>
        </p:txBody>
      </p:sp>
    </p:spTree>
    <p:extLst>
      <p:ext uri="{BB962C8B-B14F-4D97-AF65-F5344CB8AC3E}">
        <p14:creationId xmlns:p14="http://schemas.microsoft.com/office/powerpoint/2010/main" val="109896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512</Words>
  <Application>Microsoft Office PowerPoint</Application>
  <PresentationFormat>Apresentação na tela (4:3)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137</cp:revision>
  <dcterms:created xsi:type="dcterms:W3CDTF">2015-10-18T17:41:00Z</dcterms:created>
  <dcterms:modified xsi:type="dcterms:W3CDTF">2018-06-13T19:01:28Z</dcterms:modified>
</cp:coreProperties>
</file>