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322" r:id="rId6"/>
    <p:sldId id="299" r:id="rId7"/>
    <p:sldId id="326" r:id="rId8"/>
    <p:sldId id="300" r:id="rId9"/>
    <p:sldId id="314" r:id="rId10"/>
    <p:sldId id="318" r:id="rId11"/>
    <p:sldId id="301" r:id="rId12"/>
    <p:sldId id="302" r:id="rId13"/>
    <p:sldId id="323" r:id="rId14"/>
    <p:sldId id="304" r:id="rId15"/>
    <p:sldId id="305" r:id="rId16"/>
    <p:sldId id="316" r:id="rId17"/>
    <p:sldId id="325" r:id="rId18"/>
    <p:sldId id="307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893567"/>
            <a:ext cx="55744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LEIS  MORAIS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854677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13000" r="-1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906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UMA  CONSEQUÊNCIA  DA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LIBERDADE  DE  PENSAR.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87" y="188640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UMA  DAS  CARACTERÍSTICAS  DA  CIVILIZAÇÃO  E  DO  PROGRESSO.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61131" y="188640"/>
            <a:ext cx="6967254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LIBERDADE  DE  CONSCIÊNCIA</a:t>
            </a:r>
          </a:p>
        </p:txBody>
      </p:sp>
    </p:spTree>
    <p:extLst>
      <p:ext uri="{BB962C8B-B14F-4D97-AF65-F5344CB8AC3E}">
        <p14:creationId xmlns:p14="http://schemas.microsoft.com/office/powerpoint/2010/main" val="12892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83568" y="1268760"/>
            <a:ext cx="2699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CRISTIANISMO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2348880"/>
            <a:ext cx="2375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JUDAÍSMO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3789040"/>
            <a:ext cx="2375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ISLAMISMO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91680" y="5229200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SIQUISMO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68144" y="5013176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BAHAI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300192" y="2564904"/>
            <a:ext cx="284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XINTOÍSMO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768752" y="3717032"/>
            <a:ext cx="2375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HINDUÍSMO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796136" y="1340768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BUDISMO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61131" y="188640"/>
            <a:ext cx="6967254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LIBERDADE  DE  CRENÇA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057" y="4941168"/>
            <a:ext cx="9141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RESPEITAR  A  CRENÇA  DO  OUTRO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ATENTAR  CONTRA  A  LIBERDADE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PENSAMENTO.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0" y="55172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CONVICÇÃO  NÃO  SE  IMPÕE.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0" y="4653136"/>
            <a:ext cx="91291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REPRIMIR  ATOS  DE  UMA  CRENÇA,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ACARRETAM  PREJUÍZOS  À  TERCEIROS,  NÃO  É  ATENTAR  CONTRA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LIBERDADE  DE  CRENÇA.</a:t>
            </a:r>
          </a:p>
        </p:txBody>
      </p:sp>
    </p:spTree>
    <p:extLst>
      <p:ext uri="{BB962C8B-B14F-4D97-AF65-F5344CB8AC3E}">
        <p14:creationId xmlns:p14="http://schemas.microsoft.com/office/powerpoint/2010/main" val="38896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16" grpId="0"/>
      <p:bldP spid="18" grpId="0"/>
      <p:bldP spid="20" grpId="0"/>
      <p:bldP spid="22" grpId="0"/>
      <p:bldP spid="22" grpId="1"/>
      <p:bldP spid="23" grpId="0"/>
      <p:bldP spid="23" grpId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r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883" y="5085184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AQUELA  QUE  PELA  PRÁTICA  DA  LEI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AMOR,  MAIS  HOMENS  DE  BEM  FIZER.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57224" y="260648"/>
            <a:ext cx="7387184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DOUTRINA  VERDADEIRA</a:t>
            </a:r>
          </a:p>
        </p:txBody>
      </p:sp>
    </p:spTree>
    <p:extLst>
      <p:ext uri="{BB962C8B-B14F-4D97-AF65-F5344CB8AC3E}">
        <p14:creationId xmlns:p14="http://schemas.microsoft.com/office/powerpoint/2010/main" val="41210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28" y="11663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O  LIVRE-ARBÍTRIO  SERÍAMOS  MÁQUINAS.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TEMOS  LIBERDADE  DE  AGIR!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14285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TERÍAMOS  MÉRITO  POR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PRATICAR  O  BEM.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71604" y="188640"/>
            <a:ext cx="5664692" cy="79208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LIVRE-ARBÍTRIO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469" y="16907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TERÍAMOS  CULPA  POR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PRATICAR  O  MAL.</a:t>
            </a:r>
          </a:p>
        </p:txBody>
      </p:sp>
    </p:spTree>
    <p:extLst>
      <p:ext uri="{BB962C8B-B14F-4D97-AF65-F5344CB8AC3E}">
        <p14:creationId xmlns:p14="http://schemas.microsoft.com/office/powerpoint/2010/main" val="15572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4000" contrast="1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514" y="126876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EXISTE?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95736" y="213608"/>
            <a:ext cx="4464496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FATALIDADE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72514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rgbClr val="66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SIM: </a:t>
            </a:r>
            <a:r>
              <a:rPr lang="pt-BR" sz="3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RELAÇÃO  ÀS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</a:t>
            </a: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MATERIAIS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QUE  INDEPENDEM  DA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NOSSA  FORMA  DE  AGIR.</a:t>
            </a:r>
          </a:p>
        </p:txBody>
      </p:sp>
    </p:spTree>
    <p:extLst>
      <p:ext uri="{BB962C8B-B14F-4D97-AF65-F5344CB8AC3E}">
        <p14:creationId xmlns:p14="http://schemas.microsoft.com/office/powerpoint/2010/main" val="4571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14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2657" y="4288"/>
            <a:ext cx="91291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rgbClr val="66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NÃO: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COM  RELAÇÃO  AOS  ATOS  DA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MORAL; ESSES  TÊM  ORIGEM NO  PRÓPRIO  HOMEM,  NA  SUA  LIBERDADE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ESCOLHER.</a:t>
            </a:r>
          </a:p>
        </p:txBody>
      </p:sp>
    </p:spTree>
    <p:extLst>
      <p:ext uri="{BB962C8B-B14F-4D97-AF65-F5344CB8AC3E}">
        <p14:creationId xmlns:p14="http://schemas.microsoft.com/office/powerpoint/2010/main" val="381736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47526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 EM  CASOS  RAROS  E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EXCEPCIONAIS  DEUS  PERMITE.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429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FUTURO  PODE  SER  REVELADO?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1663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  O  HOMEM  CONHECESSE  O  FUTURO,  NEGLIGENCIARIA  O  PRESENTE.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592" y="268684"/>
            <a:ext cx="7344816" cy="572583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CONHECIMENTO  DO  FUTURO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247" y="70793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QUANDO  O  CONHECIMENTO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PRÉVIO  FACILITE  A  EXECUÇÃO  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ALGUMA  COISA.</a:t>
            </a:r>
          </a:p>
        </p:txBody>
      </p:sp>
    </p:spTree>
    <p:extLst>
      <p:ext uri="{BB962C8B-B14F-4D97-AF65-F5344CB8AC3E}">
        <p14:creationId xmlns:p14="http://schemas.microsoft.com/office/powerpoint/2010/main" val="3224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45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X   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LEI  DE  LIBERDADE  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65143" y="3433877"/>
            <a:ext cx="5578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ESCRAVIDÃO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53694" y="3429000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LIBERDADE  NATURAL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2970" y="2924944"/>
            <a:ext cx="55710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RESUMO  TEÓRICO  DO  MÓVEL  DAS  AÇÕES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HOMEM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48718" y="3212976"/>
            <a:ext cx="5578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LIBERDADE  DE  PENSAR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69469" y="3140968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LIBERDADE  DE  CONSCIÊNCIA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65143" y="3212976"/>
            <a:ext cx="5578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LIVRE-ARBÍTRIO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65143" y="3212976"/>
            <a:ext cx="5578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FATALIDADE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75262" y="3068960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CONHECIMENTO  DO  FUTURO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9" grpId="0"/>
      <p:bldP spid="19" grpId="1"/>
      <p:bldP spid="20" grpId="0"/>
      <p:bldP spid="20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5000" t="-10000" r="-5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945" y="4869160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DESDE  QUE  HAJA  DUAS  PESSOAS  JUNTAS,  HÁ  DIREITOS  A  RESPEITAR.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" y="501317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SÓ  SE  VIVER  ISOLADO.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4725144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TODOS  PRECISAMOS  UNS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OUTROS.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64013" y="332656"/>
            <a:ext cx="6548347" cy="57896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LIBERDADE  ABSOLUTA</a:t>
            </a:r>
          </a:p>
        </p:txBody>
      </p:sp>
    </p:spTree>
    <p:extLst>
      <p:ext uri="{BB962C8B-B14F-4D97-AF65-F5344CB8AC3E}">
        <p14:creationId xmlns:p14="http://schemas.microsoft.com/office/powerpoint/2010/main" val="81641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95936" y="4077072"/>
            <a:ext cx="51480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3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CAUSAS:  </a:t>
            </a:r>
            <a:endParaRPr lang="pt-BR" sz="3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  E  EGOÍSMO.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9552" y="188640"/>
            <a:ext cx="8136904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DESPOTISMO  NO  LAR  E  NO  TRABALHO</a:t>
            </a:r>
          </a:p>
        </p:txBody>
      </p:sp>
    </p:spTree>
    <p:extLst>
      <p:ext uri="{BB962C8B-B14F-4D97-AF65-F5344CB8AC3E}">
        <p14:creationId xmlns:p14="http://schemas.microsoft.com/office/powerpoint/2010/main" val="16154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883" y="0"/>
            <a:ext cx="91291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QUANTO  MAIS  O  HOMEM  TEM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  PARA  COMPREENDER  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DE  LIBERDADE,  MAIS  RESPONSÁVEL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TORNA  POR  NÃO  PRATICÁ-LA.</a:t>
            </a:r>
          </a:p>
        </p:txBody>
      </p:sp>
    </p:spTree>
    <p:extLst>
      <p:ext uri="{BB962C8B-B14F-4D97-AF65-F5344CB8AC3E}">
        <p14:creationId xmlns:p14="http://schemas.microsoft.com/office/powerpoint/2010/main" val="5604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86916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  ABUSO  DA  FORÇA  E  DO  PODER.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7251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CONTRÁRIA  Á  LEI  DE  LIBERDADE  TODA  SUJEIÇÃO  ABSOLUTA  DE  UM  HOMEM  SOBRE  OUTRO.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7744" y="72008"/>
            <a:ext cx="4320480" cy="76470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ESCRAVIDÃO</a:t>
            </a:r>
          </a:p>
        </p:txBody>
      </p:sp>
    </p:spTree>
    <p:extLst>
      <p:ext uri="{BB962C8B-B14F-4D97-AF65-F5344CB8AC3E}">
        <p14:creationId xmlns:p14="http://schemas.microsoft.com/office/powerpoint/2010/main" val="32951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4000" t="-6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057" y="57979"/>
            <a:ext cx="91419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FORTE  DEVE  AMPARAR  O  FRACO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NÃO  ESCRAVIZÁ-LO.</a:t>
            </a:r>
          </a:p>
        </p:txBody>
      </p:sp>
    </p:spTree>
    <p:extLst>
      <p:ext uri="{BB962C8B-B14F-4D97-AF65-F5344CB8AC3E}">
        <p14:creationId xmlns:p14="http://schemas.microsoft.com/office/powerpoint/2010/main" val="9099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6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9205" y="116632"/>
            <a:ext cx="88055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ESCRAVIDÃO  DESAPARECERÁ  COM  O  PROGRESSO,  COMO  DESAPARECERÃO TODOS  OS  ABUSOS.</a:t>
            </a:r>
          </a:p>
        </p:txBody>
      </p:sp>
    </p:spTree>
    <p:extLst>
      <p:ext uri="{BB962C8B-B14F-4D97-AF65-F5344CB8AC3E}">
        <p14:creationId xmlns:p14="http://schemas.microsoft.com/office/powerpoint/2010/main" val="44322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5000" t="-1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16632"/>
            <a:ext cx="9141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TORNA-SE  RESPONSÁVEL  PELOS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PENSAMENTOS  PERANTE  A  JUSTIÇA  DIVINA.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  PENSAMENTO  O  HOMEM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POSSUI  LIBERDADE  ILIMITADA.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41" y="59140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ATENTAR  CONTRA  A  LIBERDADE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PENSAMENTO  É  INFRINGIR  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DE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61131" y="332656"/>
            <a:ext cx="6967254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LIBERDADE  DE  PENSAR</a:t>
            </a:r>
          </a:p>
        </p:txBody>
      </p:sp>
    </p:spTree>
    <p:extLst>
      <p:ext uri="{BB962C8B-B14F-4D97-AF65-F5344CB8AC3E}">
        <p14:creationId xmlns:p14="http://schemas.microsoft.com/office/powerpoint/2010/main" val="5667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399</Words>
  <Application>Microsoft Office PowerPoint</Application>
  <PresentationFormat>Apresentação na tela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145</cp:revision>
  <dcterms:created xsi:type="dcterms:W3CDTF">2015-10-18T17:41:00Z</dcterms:created>
  <dcterms:modified xsi:type="dcterms:W3CDTF">2018-06-13T18:26:12Z</dcterms:modified>
</cp:coreProperties>
</file>