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291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LEIS  MORAIS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10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85184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FUNÇÕES  SÃO  DIFERENTES: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ACORDO  COM  A  APTIDÃO  E  A  CONSTITUIÇÃO  FÍSICA.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292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DIREITOS  SÃO  IGUAIS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PERANTE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LEI  DE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37321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AMBOS  TEM  COMO  DEVER  SE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AJUDAR  MUTUAMENTE.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71472" y="188640"/>
            <a:ext cx="8072494" cy="43204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236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IGUALDADE  DOS  DIREITOS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6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229200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NELE  TERMINAM  TODAS  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DISTINÇÕES  HUMANAS.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292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TÚMULO  É  O  PONTO  DE  REUNIÃO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TODOS  OS  HOMENS.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085184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MENOS  PERECÍVEL  DO  QUE  O  SEU      TÚMULO  SERÁ  A  LEMBRANÇA  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SUAS  AÇÕES  BOAS  E  MÁS.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1520" y="188640"/>
            <a:ext cx="8460432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IGUALDADE  PERANTE  O  TÚMULO</a:t>
            </a:r>
          </a:p>
        </p:txBody>
      </p:sp>
    </p:spTree>
    <p:extLst>
      <p:ext uri="{BB962C8B-B14F-4D97-AF65-F5344CB8AC3E}">
        <p14:creationId xmlns:p14="http://schemas.microsoft.com/office/powerpoint/2010/main" val="14423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45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IX  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LEI  DE  IGUALDADE  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65143" y="3359888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DESIGUALDADES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APTIDÕES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63888" y="3284984"/>
            <a:ext cx="558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IGUALDADE  NATURAL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72970" y="3284984"/>
            <a:ext cx="5571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IGUALDADE  PERANTE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TÚMULO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62798" y="3284984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DESIGUALDADES  SOCIAIS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65068" y="3284984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DESIGUALDADES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RIQUEZAS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65143" y="3356992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PROVAS  DA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RIQUEZA  E  DA  MISÉRIA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47690" y="3284984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IGUALDADE  DOS  DIREITOS  DO  HOMEM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DA  MULHER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38" y="516009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LEIS  DIVINAS  SÃO  IGUAIS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TODOS.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4199" y="5229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DEUS  CRIOU  TODOS  OS  ESPÍRITOS.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981" y="5160094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TODOS  OS  HOMENS  SÃO  IGUAIS  PERANTE  DEUS.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89997" y="188640"/>
            <a:ext cx="7364005" cy="57606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IGUALDADE  NATURAL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13000" t="-14000" r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229200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DIVERSIDADE  DOS  GRAUS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EXPERIÊNCIA.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9249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TEMPO  DE  CRIAÇÃO  DOS  ESPÍRITOS.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6156" y="5301208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VONTADE  E  USO  DO  LIVRE-ARBÍTRIO.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301208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SOMA  DE  AQUISIÇÕES.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7808" y="116632"/>
            <a:ext cx="8028384" cy="674327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DESIGUALDADES  DAS  APTIDÕES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057" y="5301208"/>
            <a:ext cx="9141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CAUSAS:</a:t>
            </a:r>
          </a:p>
        </p:txBody>
      </p:sp>
    </p:spTree>
    <p:extLst>
      <p:ext uri="{BB962C8B-B14F-4D97-AF65-F5344CB8AC3E}">
        <p14:creationId xmlns:p14="http://schemas.microsoft.com/office/powerpoint/2010/main" val="16154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3000" t="2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941168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CADA  UM  TENHA  O  SEU  PAPEL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ÚTIL  A  DESEMPENHAR.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0851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CADA  UM  POSSA  CONCORRER  PARA  A  EXECUÇÃO  DOS  DESÍGNIOS  DE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0194" y="5157192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EXERCÍCIO  DA  SOLIDARIEDADE.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08395" y="188640"/>
            <a:ext cx="7527210" cy="882099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077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NECESSIDADE  DA  VARIEDADE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  APTIDÕES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301208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UM  NÃO  FAZ,  O  OUTRO  FAZ.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4869160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MAIS  ADIANTADOS  POSSAM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AUXILIAR  O  PROGRESSO  DOS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MAIS  ATRASADOS.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4832" y="50851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5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FINALIDADES:</a:t>
            </a:r>
          </a:p>
        </p:txBody>
      </p:sp>
    </p:spTree>
    <p:extLst>
      <p:ext uri="{BB962C8B-B14F-4D97-AF65-F5344CB8AC3E}">
        <p14:creationId xmlns:p14="http://schemas.microsoft.com/office/powerpoint/2010/main" val="32951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17728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DESIGUALDADE  DE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CONDIÇÕES  SOCIAIS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É  OBRA  DO  HOMEM.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7728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DESIGUALDADE  DE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POSIÇÕES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SOCIAIS  É  OBRA  DE  DEUS.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77281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PERMANECERÁ  APENAS  A  DESIGUALDADE  DO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MERECIMENTO.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556792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DESIGUALDADE  DE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CONDIÇÕES  SOCIAIS  DESAPARECERÁ  QUANDO  O  EGOÍSMO  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ORGULHO  DEIXAREM  DE  PREDOMINAR.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43608" y="188640"/>
            <a:ext cx="7112547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DESIGUALDADES  SOCIAIS</a:t>
            </a:r>
          </a:p>
        </p:txBody>
      </p:sp>
    </p:spTree>
    <p:extLst>
      <p:ext uri="{BB962C8B-B14F-4D97-AF65-F5344CB8AC3E}">
        <p14:creationId xmlns:p14="http://schemas.microsoft.com/office/powerpoint/2010/main" val="5667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1340768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IGUALDADE  SERIA  DESFEITA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CURTO  PRAZO.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5567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IMPOSSÍVEL!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357298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NEM  TODOS  TERIAM  A  MESMA  INTELIGÊNCIA  PARA  ADMINISTRÁ-LA.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50529" y="241484"/>
            <a:ext cx="8242941" cy="52322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868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IGUALDADE  ABSOLUTA  DA  RIQUEZA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EXPERIMENTÁ-LOS  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MODOS  DIFERENTES.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196752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POR  QUE?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41" y="4941168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PODEM  SER  PROVAS  ESCOLHIDAS  PELOS  PRÓPRIOS  ESPÍRITOS.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09103" y="188640"/>
            <a:ext cx="7435306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UNS  POBRES,  OUTROS  RICOS...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4869160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EXPERIMENTA  O  POBRE  PELA  RESIGNAÇÃO  E  O  RICO  PELO  EMPREGO  QUE  FAZ  DA  RIQUEZA  E  DO  PODER.</a:t>
            </a:r>
          </a:p>
        </p:txBody>
      </p:sp>
    </p:spTree>
    <p:extLst>
      <p:ext uri="{BB962C8B-B14F-4D97-AF65-F5344CB8AC3E}">
        <p14:creationId xmlns:p14="http://schemas.microsoft.com/office/powerpoint/2010/main" val="1098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445224"/>
            <a:ext cx="9141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AMBAS  SÃO  DIFÍCEIS.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9284" y="53732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5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QUAL  É  A  MAIS  DIFÍCIL?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37321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RIQUEZA  PODE  LEVAR  AOS  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EXCESSOS  E  ÀS  MAIORES  TENTAÇÕES.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3732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POBREZA  PODE  LEVAR  ÀS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QUEIXAS,  À  REVOLTA.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997867" y="116632"/>
            <a:ext cx="7148266" cy="93610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97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AS  PROVAS  DA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RIQUEZA  E  DA  MISÉRIA</a:t>
            </a:r>
          </a:p>
        </p:txBody>
      </p:sp>
    </p:spTree>
    <p:extLst>
      <p:ext uri="{BB962C8B-B14F-4D97-AF65-F5344CB8AC3E}">
        <p14:creationId xmlns:p14="http://schemas.microsoft.com/office/powerpoint/2010/main" val="4121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397</Words>
  <Application>Microsoft Office PowerPoint</Application>
  <PresentationFormat>Apresentação na tela (4:3)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109</cp:revision>
  <dcterms:created xsi:type="dcterms:W3CDTF">2015-10-18T17:41:00Z</dcterms:created>
  <dcterms:modified xsi:type="dcterms:W3CDTF">2018-06-13T18:07:31Z</dcterms:modified>
</cp:coreProperties>
</file>