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97" r:id="rId5"/>
    <p:sldId id="291" r:id="rId6"/>
    <p:sldId id="305" r:id="rId7"/>
    <p:sldId id="300" r:id="rId8"/>
    <p:sldId id="301" r:id="rId9"/>
    <p:sldId id="302" r:id="rId10"/>
    <p:sldId id="303" r:id="rId11"/>
    <p:sldId id="30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FAFA"/>
    <a:srgbClr val="AFE4F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0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7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8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67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6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61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5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38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2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7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893567"/>
            <a:ext cx="5574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LEIS  MORAIS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854677"/>
            <a:ext cx="557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36997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45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 VII  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LEI  DE  SOCIEDADE   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76865" y="3415546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NECESSIDADE  DA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VIDA  SOCIAL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72970" y="3643314"/>
            <a:ext cx="557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LAÇOS  DE  FAMÍLIA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65143" y="3357562"/>
            <a:ext cx="5578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DE  INSULAMENTO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VOTO  DE  SILÊNCIO</a:t>
            </a:r>
          </a:p>
        </p:txBody>
      </p:sp>
    </p:spTree>
    <p:extLst>
      <p:ext uri="{BB962C8B-B14F-4D97-AF65-F5344CB8AC3E}">
        <p14:creationId xmlns:p14="http://schemas.microsoft.com/office/powerpoint/2010/main" val="36193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442" y="458944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FEZ  O  HOMEM  PARA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VIVER  EM  SOCIEDADE.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41" y="4585484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LHE  DEU  A  PALAVRA  E  TODAS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FACULDADES  NECESSÁRIAS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VIDA  DE  RELAÇÃO.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5576" y="260648"/>
            <a:ext cx="7704856" cy="576064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NECESSIDADE   DA   VIDA   SOCIAL</a:t>
            </a:r>
          </a:p>
        </p:txBody>
      </p:sp>
    </p:spTree>
    <p:extLst>
      <p:ext uri="{BB962C8B-B14F-4D97-AF65-F5344CB8AC3E}">
        <p14:creationId xmlns:p14="http://schemas.microsoft.com/office/powerpoint/2010/main" val="1407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365104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DEVEM  CONCORRER  PARA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PROGRESSO,  AUXILIANDO-SE  MUTUAMENTE.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4371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CONTRÁRIO  À  LEI  DA  NATUREZA.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43711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 INSULAMENTO,  O  HOMEM  SE     EMBRUTECE  E  ENFRAQUECE.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43608" y="332656"/>
            <a:ext cx="6912768" cy="590580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INSULAMENTO  ABSOLUTO</a:t>
            </a:r>
          </a:p>
        </p:txBody>
      </p:sp>
    </p:spTree>
    <p:extLst>
      <p:ext uri="{BB962C8B-B14F-4D97-AF65-F5344CB8AC3E}">
        <p14:creationId xmlns:p14="http://schemas.microsoft.com/office/powerpoint/2010/main" val="42558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/>
          <a:stretch>
            <a:fillRect t="-10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6846" y="4644657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PODE  AGRADAR  A  DEUS  UMA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PELA  QUAL  SE  CONDENA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NÃO  SER  ÚTIL  A  NINGUÉM.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406" y="46827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SATISFAÇÃO  EGOÍSTA.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406" y="4650634"/>
            <a:ext cx="9129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ISOLANDO-SE  PARA  EVITAR  O  MAL,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CAI  NOUTRO,  POIS  ESQUECE  A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DE  AMOR  E  CARIDADE.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9323" y="260648"/>
            <a:ext cx="8045353" cy="936104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007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QUE  PENSAR  DAQUELE  QUE  FOGE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  CONTATO  DO  MUNDO?</a:t>
            </a:r>
          </a:p>
        </p:txBody>
      </p:sp>
    </p:spTree>
    <p:extLst>
      <p:ext uri="{BB962C8B-B14F-4D97-AF65-F5344CB8AC3E}">
        <p14:creationId xmlns:p14="http://schemas.microsoft.com/office/powerpoint/2010/main" val="32951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4000" contrast="1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929198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MÉRITOS:</a:t>
            </a:r>
          </a:p>
        </p:txBody>
      </p:sp>
      <p:sp>
        <p:nvSpPr>
          <p:cNvPr id="4" name="Retângulo 3"/>
          <p:cNvSpPr/>
          <p:nvPr/>
        </p:nvSpPr>
        <p:spPr>
          <a:xfrm>
            <a:off x="-7260" y="47971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ELEVAM-SE.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883" y="5000636"/>
            <a:ext cx="912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OBEDECEM  À  LEI  DO  TRABALHO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48925" y="260648"/>
            <a:ext cx="8227531" cy="86409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519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  OS  QUE  FOGEM  DO  MUNDO  PARA  TRABALHAR  PELO  BEM  DE  TODOS?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4786322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COLOCAM-SE  ACIMA  DOS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PRAZERES  MATERIAIS.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7" y="5000636"/>
            <a:ext cx="9141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FAZEM  O  BEM.</a:t>
            </a:r>
          </a:p>
        </p:txBody>
      </p:sp>
    </p:spTree>
    <p:extLst>
      <p:ext uri="{BB962C8B-B14F-4D97-AF65-F5344CB8AC3E}">
        <p14:creationId xmlns:p14="http://schemas.microsoft.com/office/powerpoint/2010/main" val="5667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653136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SILÊNCIO  TORNA-SE  ÚTIL  QUANDO  FACILITA  O  RECOLHIMENTO  E  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CONTATO  COM  OS  BONS  ESPÍRITOS.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797152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CONDENA  O  ABUSO  E  NÃO  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USO  DAS  FACULDADES  QUE  CONCEDEU.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581128"/>
            <a:ext cx="91291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PRIVA  O  HOMEM  DAS  RELAÇÕES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SOCIAIS,  DE  FAZER  O  BEM  E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CUMPRIR  A  LEI  DO  PROGRESSO.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47664" y="188640"/>
            <a:ext cx="5688632" cy="504055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545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VOTO DO SILÊNCIO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7" y="4581128"/>
            <a:ext cx="9141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VOTO  DO  SILÊNCIO  ABSOLUTO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ATO  DE  VIRTUDE,  DEMONSTRA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INCOMPREENSÃO  DAS  LEIS  DIVINAS.</a:t>
            </a:r>
          </a:p>
        </p:txBody>
      </p:sp>
    </p:spTree>
    <p:extLst>
      <p:ext uri="{BB962C8B-B14F-4D97-AF65-F5344CB8AC3E}">
        <p14:creationId xmlns:p14="http://schemas.microsoft.com/office/powerpoint/2010/main" val="12892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2000" t="-14000" r="-1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57" y="4944070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TORNAM  MAIS  FORTES  OS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LAÇOS  SOCIAIS.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24199" y="50131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CONSTITUEM  UMA  LEI  DA  NATUREZA.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704" y="4941168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ENSINAM  OS  HOMENS  A  AMAR-SE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IRMÃOS.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285852" y="188640"/>
            <a:ext cx="6572295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441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LAÇOS  DE  FAMÍLIA</a:t>
            </a:r>
          </a:p>
        </p:txBody>
      </p:sp>
    </p:spTree>
    <p:extLst>
      <p:ext uri="{BB962C8B-B14F-4D97-AF65-F5344CB8AC3E}">
        <p14:creationId xmlns:p14="http://schemas.microsoft.com/office/powerpoint/2010/main" val="10989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" y="503806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CONSEQUÊNCIA: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3986" y="5038062"/>
            <a:ext cx="91291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INTENSIFICAÇÃO  DO  EGOÍSMO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SOCIEDADE.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4282" y="142852"/>
            <a:ext cx="8572560" cy="69386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043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RELAXAMENTO  DOS  LAÇOS  DE  FAMÍLIA</a:t>
            </a:r>
          </a:p>
        </p:txBody>
      </p:sp>
    </p:spTree>
    <p:extLst>
      <p:ext uri="{BB962C8B-B14F-4D97-AF65-F5344CB8AC3E}">
        <p14:creationId xmlns:p14="http://schemas.microsoft.com/office/powerpoint/2010/main" val="41210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290</Words>
  <Application>Microsoft Office PowerPoint</Application>
  <PresentationFormat>Apresentação na tela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Tema do Office</vt:lpstr>
      <vt:lpstr>1_Tema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Rosi Meri</cp:lastModifiedBy>
  <cp:revision>106</cp:revision>
  <dcterms:created xsi:type="dcterms:W3CDTF">2015-10-18T17:41:00Z</dcterms:created>
  <dcterms:modified xsi:type="dcterms:W3CDTF">2018-06-13T17:37:58Z</dcterms:modified>
</cp:coreProperties>
</file>