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97" r:id="rId5"/>
    <p:sldId id="291" r:id="rId6"/>
    <p:sldId id="299" r:id="rId7"/>
    <p:sldId id="300" r:id="rId8"/>
    <p:sldId id="312" r:id="rId9"/>
    <p:sldId id="301" r:id="rId10"/>
    <p:sldId id="302" r:id="rId11"/>
    <p:sldId id="303" r:id="rId12"/>
    <p:sldId id="313" r:id="rId13"/>
    <p:sldId id="314" r:id="rId14"/>
    <p:sldId id="305" r:id="rId15"/>
    <p:sldId id="315" r:id="rId16"/>
    <p:sldId id="306" r:id="rId17"/>
    <p:sldId id="308" r:id="rId18"/>
    <p:sldId id="307" r:id="rId19"/>
    <p:sldId id="318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4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42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1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7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8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3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2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4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01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1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63888" y="3893567"/>
            <a:ext cx="55744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LEIS  MORAIS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63888" y="2854677"/>
            <a:ext cx="55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3ª  PARTE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5820" y="188640"/>
            <a:ext cx="7812360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8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ESPÍRITOS</a:t>
            </a:r>
          </a:p>
        </p:txBody>
      </p:sp>
    </p:spTree>
    <p:extLst>
      <p:ext uri="{BB962C8B-B14F-4D97-AF65-F5344CB8AC3E}">
        <p14:creationId xmlns:p14="http://schemas.microsoft.com/office/powerpoint/2010/main" val="36997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229200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PREDOMINÂNCIA  DA  NATUREZA  ANIMAL  SOBRE  A  NATUREZA  ESPIRITUAL.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3930" y="2564904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9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5517232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TRANSBORDAMENTO  DAS  PAIXÕES.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14547" y="260648"/>
            <a:ext cx="4572000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GUERRAS</a:t>
            </a:r>
          </a:p>
        </p:txBody>
      </p:sp>
    </p:spTree>
    <p:extLst>
      <p:ext uri="{BB962C8B-B14F-4D97-AF65-F5344CB8AC3E}">
        <p14:creationId xmlns:p14="http://schemas.microsoft.com/office/powerpoint/2010/main" val="34873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293096"/>
            <a:ext cx="9141943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SIM!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OS  HOMENS  COMPREENDEREM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JUSTIÇA  E  PRATICAREM  A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  DE  DEUS.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0101" y="188640"/>
            <a:ext cx="8179073" cy="72008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AS  GUERRAS  DESAPARECERÃO?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869160"/>
            <a:ext cx="9129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TODOS  AGIREM  COMO  IRMÃOS!</a:t>
            </a:r>
          </a:p>
        </p:txBody>
      </p:sp>
    </p:spTree>
    <p:extLst>
      <p:ext uri="{BB962C8B-B14F-4D97-AF65-F5344CB8AC3E}">
        <p14:creationId xmlns:p14="http://schemas.microsoft.com/office/powerpoint/2010/main" val="37611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74735" y="3659540"/>
            <a:ext cx="63701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GRAU  DE  CULPABILIDADE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PROPORCIONAL  À  INTENÇÃO.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411760" y="3714752"/>
            <a:ext cx="6732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CRIME  PERANTE  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  DE DEUS.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95736" y="332656"/>
            <a:ext cx="4536504" cy="59658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451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ASSASSÍNIO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91780" y="3577089"/>
            <a:ext cx="6372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5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DEFESA  PRÓPRIA: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SÓ  A  NECESSIDADE  O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PODE  ESCUSAR.</a:t>
            </a:r>
          </a:p>
        </p:txBody>
      </p:sp>
    </p:spTree>
    <p:extLst>
      <p:ext uri="{BB962C8B-B14F-4D97-AF65-F5344CB8AC3E}">
        <p14:creationId xmlns:p14="http://schemas.microsoft.com/office/powerpoint/2010/main" val="15572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30120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NÃO  TEM  CULPA  QUANDO  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CONSTRANGIDO  PELA  FORÇA.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27584" y="265260"/>
            <a:ext cx="7167740" cy="427436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451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DURANTE  A  GUERRA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2948" y="5301208"/>
            <a:ext cx="91236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CULPADO  QUANDO  COMETE  CRUELDADES.</a:t>
            </a:r>
          </a:p>
        </p:txBody>
      </p:sp>
    </p:spTree>
    <p:extLst>
      <p:ext uri="{BB962C8B-B14F-4D97-AF65-F5344CB8AC3E}">
        <p14:creationId xmlns:p14="http://schemas.microsoft.com/office/powerpoint/2010/main" val="29392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843" y="5050631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DERIVA  DA  FALTA  DE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DESENVOLVIMENTO  DO  SENSO  MORAL.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7573" y="509679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RESULTA  SEMPRE  DE  UMA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NATUREZA  MÁ.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66875" y="4687401"/>
            <a:ext cx="91291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QUE  PERSISTIREM  NA  CRUELDADE  DESAPARECERÃO  DA  TERRA  PARA  RENASCEREM  EM  MUNDOS  COMPATÍVEIS  COM  A  SUA  EVOLUÇÃO.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11760" y="260648"/>
            <a:ext cx="4032448" cy="648072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CRUELDADE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787" y="5120024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ESPÍRITOS  DE  ORDEM  INFERIOR  PODEM  ENCARNAR  ENTRE  HOMENS  ADIANTADOS  COM  O  OBJETIVO  DE  SE  ADIANTAREM.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558924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Atentado  de  11  de  Setembro  de  2001.</a:t>
            </a:r>
          </a:p>
        </p:txBody>
      </p:sp>
    </p:spTree>
    <p:extLst>
      <p:ext uri="{BB962C8B-B14F-4D97-AF65-F5344CB8AC3E}">
        <p14:creationId xmlns:p14="http://schemas.microsoft.com/office/powerpoint/2010/main" val="144234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2827" y="5392923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UM  SUICÍDIO  E  UM  ASSASSÍNIO.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67720" y="539292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COSTUME  ABSURDO  E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BÁRBARO  JÁ  EXTINTO.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4" y="4900480"/>
            <a:ext cx="9129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VERDADEIRA  HONRA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ESTÁ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CONFESSAR-SE  CULPADO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EM  PERDOAR.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27784" y="332656"/>
            <a:ext cx="3600400" cy="381700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612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DUELO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42988" y="539292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PONTO  DE  HONRA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ENVOLVE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ORGULHO  E  VAIDADE.</a:t>
            </a:r>
          </a:p>
        </p:txBody>
      </p:sp>
    </p:spTree>
    <p:extLst>
      <p:ext uri="{BB962C8B-B14F-4D97-AF65-F5344CB8AC3E}">
        <p14:creationId xmlns:p14="http://schemas.microsoft.com/office/powerpoint/2010/main" val="12649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9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26876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AO  DESAPARECER  MARCARÁ  UM  PROGRESSO  NA  HUMANIDADE.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214422"/>
            <a:ext cx="9129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PRECISO  ABRIR  AO  CRIMINOSO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PORTA  DO  ARREPENDIMENTO,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NÃO  FECHÁ-LA.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526195" y="188640"/>
            <a:ext cx="5926125" cy="648072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PENA  DE  MORTE</a:t>
            </a:r>
          </a:p>
        </p:txBody>
      </p:sp>
    </p:spTree>
    <p:extLst>
      <p:ext uri="{BB962C8B-B14F-4D97-AF65-F5344CB8AC3E}">
        <p14:creationId xmlns:p14="http://schemas.microsoft.com/office/powerpoint/2010/main" val="3224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5000" t="-10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5085184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HORROR  À  DESTRUIÇÃO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CRESCE  COM  O  DESENVOLVIMENTO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INTELECTUAL  E  MORAL  DO  HOMEM.</a:t>
            </a:r>
          </a:p>
        </p:txBody>
      </p:sp>
    </p:spTree>
    <p:extLst>
      <p:ext uri="{BB962C8B-B14F-4D97-AF65-F5344CB8AC3E}">
        <p14:creationId xmlns:p14="http://schemas.microsoft.com/office/powerpoint/2010/main" val="2542579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45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CAPÍTULO  VI    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LEI  DE  DESTRUIÇÃO  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56855" y="3429000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FLAGELOS  DESTRUIDORES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63888" y="3214686"/>
            <a:ext cx="5580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DESTRUIÇÃO  NECESSÁRIA  E  DESTRUIÇÃO  ABUSIVA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7379" y="3429000"/>
            <a:ext cx="5571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CRUELDADE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53921" y="3429000"/>
            <a:ext cx="557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GUERRAS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65143" y="3643314"/>
            <a:ext cx="557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ASSASSÍNIO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65143" y="3643314"/>
            <a:ext cx="557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DUELO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65143" y="3643314"/>
            <a:ext cx="557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PENA  DE  MORTE</a:t>
            </a:r>
          </a:p>
        </p:txBody>
      </p:sp>
    </p:spTree>
    <p:extLst>
      <p:ext uri="{BB962C8B-B14F-4D97-AF65-F5344CB8AC3E}">
        <p14:creationId xmlns:p14="http://schemas.microsoft.com/office/powerpoint/2010/main" val="36193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9" grpId="0"/>
      <p:bldP spid="19" grpId="1"/>
      <p:bldP spid="20" grpId="0"/>
      <p:bldP spid="20" grpId="1"/>
      <p:bldP spid="8" grpId="0"/>
      <p:bldP spid="8" grpId="1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3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906" y="14127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DESTRUIÇÃO  </a:t>
            </a:r>
            <a:r>
              <a:rPr lang="pt-BR" sz="32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NECESSÁRIA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SIM;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DESTRUIÇÃO  </a:t>
            </a:r>
            <a:r>
              <a:rPr lang="pt-BR" sz="32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ABUSIVA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NÃO.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5716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5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É  LEI  DA  NATUREZA?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1628800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O  REMÉDIO  AO  LADO  DO  MAL.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339752" y="260648"/>
            <a:ext cx="4703414" cy="88347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DESTRUIÇÃO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4127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PRECISO  QUE  TUDO  SE  DESTRUA  PARA  RENASCER  E  SE  REGENERAR.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57" y="14127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PASSA  DE  UMA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TRANSFORMAÇÃO.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057" y="14127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  POR  FIM  A  RENOVAÇÃO  E  MELHORIA  DOS  SERES.</a:t>
            </a:r>
          </a:p>
        </p:txBody>
      </p:sp>
    </p:spTree>
    <p:extLst>
      <p:ext uri="{BB962C8B-B14F-4D97-AF65-F5344CB8AC3E}">
        <p14:creationId xmlns:p14="http://schemas.microsoft.com/office/powerpoint/2010/main" val="14079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1126485"/>
            <a:ext cx="9141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5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DUPLO  FIM: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567" y="170080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RECIPROCAMENTE  SE  DESTROEM.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141277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PRINCÍPIO  INTELIGENTE,  PARTE  ESSENCIAL  DO  SER  NÃO  É  DESTRUÍDO.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563339" y="44624"/>
            <a:ext cx="6017322" cy="95491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DESTRUIÇÃO  NATURAL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52" y="2060848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UTILIZAÇÃO  DOS  DESPOJOS.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20608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EQUILÍBRIO  NA  REPRODUÇÃO.</a:t>
            </a:r>
          </a:p>
        </p:txBody>
      </p:sp>
    </p:spTree>
    <p:extLst>
      <p:ext uri="{BB962C8B-B14F-4D97-AF65-F5344CB8AC3E}">
        <p14:creationId xmlns:p14="http://schemas.microsoft.com/office/powerpoint/2010/main" val="16154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98072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PREDOMINÂNCIA  DA  BESTIALIDADE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SOBRE  A  NATUREZA  ESPIRITUAL.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562484" y="44623"/>
            <a:ext cx="6019032" cy="803101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DESTRUIÇÃO  ABUSIVA</a:t>
            </a:r>
          </a:p>
        </p:txBody>
      </p:sp>
    </p:spTree>
    <p:extLst>
      <p:ext uri="{BB962C8B-B14F-4D97-AF65-F5344CB8AC3E}">
        <p14:creationId xmlns:p14="http://schemas.microsoft.com/office/powerpoint/2010/main" val="32951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4883" y="4869160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TERÃO  QUE  PRESTAR  CONTAS  PELO  ABUSO  DA  LIBERDADE.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475656" y="116632"/>
            <a:ext cx="6192688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DESTRUIÇÃO  ABUSIVA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5013176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Rompimento  da  barragem  em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Mariana  -  MG</a:t>
            </a:r>
          </a:p>
        </p:txBody>
      </p:sp>
    </p:spTree>
    <p:extLst>
      <p:ext uri="{BB962C8B-B14F-4D97-AF65-F5344CB8AC3E}">
        <p14:creationId xmlns:p14="http://schemas.microsoft.com/office/powerpoint/2010/main" val="5838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15719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PROVER  O  SEU  SUSTENTO  E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SUA  SEGURANÇA.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0120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DIREITO  REGULADO  PELA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NECESSIDADE.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445224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ABUSO  JAMAIS  CONSTITUI  DIREITO.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6387" y="188640"/>
            <a:ext cx="7671226" cy="100811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89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DESTRUIÇÃO  DOS  ANIMAIS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PELO  HOMEM</a:t>
            </a:r>
          </a:p>
        </p:txBody>
      </p:sp>
    </p:spTree>
    <p:extLst>
      <p:ext uri="{BB962C8B-B14F-4D97-AF65-F5344CB8AC3E}">
        <p14:creationId xmlns:p14="http://schemas.microsoft.com/office/powerpoint/2010/main" val="5667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340" y="404664"/>
            <a:ext cx="9122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PARA  QUE  A  DESTRUIÇÃO  NÃO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DÊ  ANTES  DO  TEMPO.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886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DESTRUIÇÃO  QUE  EXCEDE  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LIMITES  DA  NECESSIDADE  É  UMA  VIOLAÇÃO  DA  LEI  DE  DEUS.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3058" y="360093"/>
            <a:ext cx="8317883" cy="100811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8565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  A  DESTRUIÇÃO  É  NECESSÁRIA  PORQUE  A  PRESERVAÇÃO?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31973" y="191319"/>
            <a:ext cx="9154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DESTRUIÇÃO  ANTECIPADA  OBSTA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  DESENVOLVIMENTO  DO  PRINCÍPIO  INTELIGENTE.</a:t>
            </a:r>
          </a:p>
        </p:txBody>
      </p:sp>
    </p:spTree>
    <p:extLst>
      <p:ext uri="{BB962C8B-B14F-4D97-AF65-F5344CB8AC3E}">
        <p14:creationId xmlns:p14="http://schemas.microsoft.com/office/powerpoint/2010/main" val="1289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8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264318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FAZER   A  HUMANIDADE  PROGREDIR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MAIS  DEPRESSA.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49289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9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FINALIDADES: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249289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MUDAR  AS  CONDIÇÕES  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UMA  REGIÃO.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43608" y="264016"/>
            <a:ext cx="6876764" cy="572695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FLAGELOS  DESTRUIDORES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2636912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DESENVOLVER  A  INTELIGÊNCIA.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2564904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EXERCITAR  PACIÊNCIA  E  RESIGNAÇÃO.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594928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Tsunami  no  Japão -  2011</a:t>
            </a:r>
          </a:p>
        </p:txBody>
      </p:sp>
    </p:spTree>
    <p:extLst>
      <p:ext uri="{BB962C8B-B14F-4D97-AF65-F5344CB8AC3E}">
        <p14:creationId xmlns:p14="http://schemas.microsoft.com/office/powerpoint/2010/main" val="10989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9" grpId="0"/>
      <p:bldP spid="9" grpId="1"/>
      <p:bldP spid="10" grpId="0"/>
      <p:bldP spid="10" grpId="1"/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489</Words>
  <Application>Microsoft Office PowerPoint</Application>
  <PresentationFormat>Apresentação na tela (4:3)</PresentationFormat>
  <Paragraphs>104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Tema do Office</vt:lpstr>
      <vt:lpstr>1_Tema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120</cp:revision>
  <dcterms:created xsi:type="dcterms:W3CDTF">2015-10-18T17:41:00Z</dcterms:created>
  <dcterms:modified xsi:type="dcterms:W3CDTF">2018-06-13T17:26:22Z</dcterms:modified>
</cp:coreProperties>
</file>