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84" r:id="rId4"/>
    <p:sldId id="297" r:id="rId5"/>
    <p:sldId id="291" r:id="rId6"/>
    <p:sldId id="312" r:id="rId7"/>
    <p:sldId id="313" r:id="rId8"/>
    <p:sldId id="330" r:id="rId9"/>
    <p:sldId id="317" r:id="rId10"/>
    <p:sldId id="315" r:id="rId11"/>
    <p:sldId id="319" r:id="rId12"/>
    <p:sldId id="301" r:id="rId13"/>
    <p:sldId id="322" r:id="rId14"/>
    <p:sldId id="302" r:id="rId15"/>
    <p:sldId id="303" r:id="rId16"/>
    <p:sldId id="332" r:id="rId17"/>
    <p:sldId id="304" r:id="rId18"/>
    <p:sldId id="305" r:id="rId19"/>
    <p:sldId id="307" r:id="rId20"/>
    <p:sldId id="308" r:id="rId21"/>
    <p:sldId id="327" r:id="rId22"/>
    <p:sldId id="310" r:id="rId23"/>
    <p:sldId id="329" r:id="rId24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2603"/>
    <a:srgbClr val="FF3300"/>
    <a:srgbClr val="66FFFF"/>
    <a:srgbClr val="8B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howGuides="1">
      <p:cViewPr varScale="1">
        <p:scale>
          <a:sx n="101" d="100"/>
          <a:sy n="101" d="100"/>
        </p:scale>
        <p:origin x="702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3145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4425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2115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04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202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583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4273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8749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8691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1838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645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165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783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0748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1394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0676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5367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9616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1756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1381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9927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2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32434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8205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642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2272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482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6617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5014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7056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5727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8166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6613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6180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985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737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3563888" y="3893567"/>
            <a:ext cx="557444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DAS  LEIS  MORAIS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3563888" y="2854677"/>
            <a:ext cx="55744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3ª  PARTE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65820" y="188640"/>
            <a:ext cx="7812360" cy="648072"/>
          </a:xfrm>
          <a:prstGeom prst="rect">
            <a:avLst/>
          </a:prstGeom>
          <a:noFill/>
        </p:spPr>
        <p:txBody>
          <a:bodyPr wrap="square">
            <a:prstTxWarp prst="textFadeUp">
              <a:avLst>
                <a:gd name="adj" fmla="val 3854"/>
              </a:avLst>
            </a:prstTxWarp>
            <a:spAutoFit/>
          </a:bodyPr>
          <a:lstStyle/>
          <a:p>
            <a:pPr algn="ctr">
              <a:defRPr/>
            </a:pPr>
            <a:r>
              <a:rPr lang="pt-BR" sz="4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  LIVRO  DOS  ESPÍRITOS</a:t>
            </a:r>
          </a:p>
        </p:txBody>
      </p:sp>
    </p:spTree>
    <p:extLst>
      <p:ext uri="{BB962C8B-B14F-4D97-AF65-F5344CB8AC3E}">
        <p14:creationId xmlns:p14="http://schemas.microsoft.com/office/powerpoint/2010/main" val="369975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</a:extLst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0977" y="5373216"/>
            <a:ext cx="9141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EGOÍSMO  E  AMBIÇÃO.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5301208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000" b="1" dirty="0">
                <a:solidFill>
                  <a:srgbClr val="66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3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CAUSAS: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-6094" y="5362763"/>
            <a:ext cx="91291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DEFEITOS  DA  ORGANIZAÇÃO  SOCIAL.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755576" y="116632"/>
            <a:ext cx="7200800" cy="936104"/>
          </a:xfrm>
          <a:prstGeom prst="rect">
            <a:avLst/>
          </a:prstGeom>
          <a:noFill/>
        </p:spPr>
        <p:txBody>
          <a:bodyPr wrap="square">
            <a:prstTxWarp prst="textFadeUp">
              <a:avLst>
                <a:gd name="adj" fmla="val 3914"/>
              </a:avLst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ABUNDÂNCIA  PARA  UNS  E  </a:t>
            </a:r>
          </a:p>
          <a:p>
            <a:pPr algn="ctr">
              <a:defRPr/>
            </a:pPr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FALTA  PARA  OUTROS</a:t>
            </a:r>
          </a:p>
        </p:txBody>
      </p:sp>
    </p:spTree>
    <p:extLst>
      <p:ext uri="{BB962C8B-B14F-4D97-AF65-F5344CB8AC3E}">
        <p14:creationId xmlns:p14="http://schemas.microsoft.com/office/powerpoint/2010/main" val="56670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1043608" y="116632"/>
            <a:ext cx="7056784" cy="954107"/>
          </a:xfrm>
          <a:prstGeom prst="rect">
            <a:avLst/>
          </a:prstGeom>
          <a:noFill/>
        </p:spPr>
        <p:txBody>
          <a:bodyPr wrap="square">
            <a:prstTxWarp prst="textFadeUp">
              <a:avLst>
                <a:gd name="adj" fmla="val 3914"/>
              </a:avLst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ABUNDÂNCIA  PARA  UNS  E  </a:t>
            </a:r>
          </a:p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FALTA  PARA  OUTROS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5301208"/>
            <a:ext cx="91291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DESPREZO  À  NATUREZA  E  IMPREVIDÊNCIA.</a:t>
            </a:r>
          </a:p>
        </p:txBody>
      </p:sp>
    </p:spTree>
    <p:extLst>
      <p:ext uri="{BB962C8B-B14F-4D97-AF65-F5344CB8AC3E}">
        <p14:creationId xmlns:p14="http://schemas.microsoft.com/office/powerpoint/2010/main" val="213612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 t="-2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-11661" y="5373216"/>
            <a:ext cx="91419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SIM!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544522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33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É  UM  DIREITO  DE  TODOS?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-11661" y="5445224"/>
            <a:ext cx="91291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É  CONSEQUENTE  DA  NECESSIDADE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  VIVER.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043608" y="188640"/>
            <a:ext cx="6948772" cy="576064"/>
          </a:xfrm>
          <a:prstGeom prst="rect">
            <a:avLst/>
          </a:prstGeom>
          <a:noFill/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USO  DOS  BENS  TERRENOS</a:t>
            </a:r>
          </a:p>
        </p:txBody>
      </p:sp>
    </p:spTree>
    <p:extLst>
      <p:ext uri="{BB962C8B-B14F-4D97-AF65-F5344CB8AC3E}">
        <p14:creationId xmlns:p14="http://schemas.microsoft.com/office/powerpoint/2010/main" val="128929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 l="-2000" r="-2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057" y="5589240"/>
            <a:ext cx="9141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  NATURAL  O  DESEJO  DO  BEM-ESTAR.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5517232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35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MERECE  CENSURA?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881110" y="188640"/>
            <a:ext cx="7381779" cy="505797"/>
          </a:xfrm>
          <a:prstGeom prst="rect">
            <a:avLst/>
          </a:prstGeom>
          <a:noFill/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BUSCA  DO  BEM-ESTAR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5589240"/>
            <a:ext cx="9141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DEUS  SÓ  PROIBE  O  ABUSO.</a:t>
            </a:r>
          </a:p>
        </p:txBody>
      </p:sp>
    </p:spTree>
    <p:extLst>
      <p:ext uri="{BB962C8B-B14F-4D97-AF65-F5344CB8AC3E}">
        <p14:creationId xmlns:p14="http://schemas.microsoft.com/office/powerpoint/2010/main" val="109896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 l="-2000" r="-2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7441" y="5445224"/>
            <a:ext cx="91291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CONSEGUIDO  À  CUSTA  DE  OUTREM.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611560" y="116633"/>
            <a:ext cx="7560839" cy="711368"/>
          </a:xfrm>
          <a:prstGeom prst="rect">
            <a:avLst/>
          </a:prstGeom>
          <a:noFill/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 O   BEM-ESTAR   CONDENÁVEL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-32926" y="5229200"/>
            <a:ext cx="917692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QUE  DIMINUI  AS  FORÇAS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FÍSICAS  E  MORAIS.</a:t>
            </a:r>
          </a:p>
        </p:txBody>
      </p:sp>
    </p:spTree>
    <p:extLst>
      <p:ext uri="{BB962C8B-B14F-4D97-AF65-F5344CB8AC3E}">
        <p14:creationId xmlns:p14="http://schemas.microsoft.com/office/powerpoint/2010/main" val="349941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5085184"/>
            <a:ext cx="9141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IMPELIR  O  HOMEM  AO  CUMPRIMENTO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  SUA  MISSÃO.</a:t>
            </a:r>
          </a:p>
        </p:txBody>
      </p:sp>
      <p:sp>
        <p:nvSpPr>
          <p:cNvPr id="4" name="Retângulo 3"/>
          <p:cNvSpPr/>
          <p:nvPr/>
        </p:nvSpPr>
        <p:spPr>
          <a:xfrm>
            <a:off x="-28526" y="5373216"/>
            <a:ext cx="91725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000" b="1" dirty="0">
                <a:solidFill>
                  <a:srgbClr val="FB2603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pt-BR" sz="3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FINALIDADES: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23528" y="5076800"/>
            <a:ext cx="91291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DESENVOLVER  A  RAZÃO,  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EVITANDO  OS  EXCESSOS.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611560" y="116632"/>
            <a:ext cx="7920880" cy="576064"/>
          </a:xfrm>
          <a:prstGeom prst="rect">
            <a:avLst/>
          </a:prstGeom>
          <a:noFill/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ATRATIVOS  DOS  BENS  MATERIAIS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-28526" y="5085184"/>
            <a:ext cx="9141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EXPERIMENTÁ-LO  POR  MEIO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  TENTAÇÃO.</a:t>
            </a:r>
          </a:p>
        </p:txBody>
      </p:sp>
    </p:spTree>
    <p:extLst>
      <p:ext uri="{BB962C8B-B14F-4D97-AF65-F5344CB8AC3E}">
        <p14:creationId xmlns:p14="http://schemas.microsoft.com/office/powerpoint/2010/main" val="412103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6" grpId="0"/>
      <p:bldP spid="7" grpId="0"/>
      <p:bldP spid="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-12614" y="332656"/>
            <a:ext cx="9141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ABANDONO  DA  RAZÃO.</a:t>
            </a:r>
          </a:p>
        </p:txBody>
      </p:sp>
      <p:sp>
        <p:nvSpPr>
          <p:cNvPr id="4" name="Retângulo 3"/>
          <p:cNvSpPr/>
          <p:nvPr/>
        </p:nvSpPr>
        <p:spPr>
          <a:xfrm>
            <a:off x="-12614" y="332656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CONSEQUÊNCIAS: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786595" y="356590"/>
            <a:ext cx="7740352" cy="461665"/>
          </a:xfrm>
          <a:prstGeom prst="rect">
            <a:avLst/>
          </a:prstGeom>
          <a:noFill/>
        </p:spPr>
        <p:txBody>
          <a:bodyPr wrap="square">
            <a:prstTxWarp prst="textFadeUp">
              <a:avLst>
                <a:gd name="adj" fmla="val 2054"/>
              </a:avLst>
            </a:prstTxWarp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ABUSO  DOS  PRAZERES   MATERIAIS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-23799" y="226676"/>
            <a:ext cx="9141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PREDOMINÂNCIA  DA  NATUREZA  ANIMAL  SOBRE  A  NATUREZA  ESPIRITUAL.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7034" y="450435"/>
            <a:ext cx="9141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DECADÊNCIA  MORAL.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4780" y="224752"/>
            <a:ext cx="9141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DOENÇAS,  ENFERMIDADES  E  MORTE  DEVIDO  AOS  EXCESSOS.</a:t>
            </a:r>
          </a:p>
        </p:txBody>
      </p:sp>
    </p:spTree>
    <p:extLst>
      <p:ext uri="{BB962C8B-B14F-4D97-AF65-F5344CB8AC3E}">
        <p14:creationId xmlns:p14="http://schemas.microsoft.com/office/powerpoint/2010/main" val="155728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8" grpId="0"/>
      <p:bldP spid="7" grpId="0"/>
      <p:bldP spid="7" grpId="1"/>
      <p:bldP spid="9" grpId="0"/>
      <p:bldP spid="9" grpId="1"/>
      <p:bldP spid="1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5157192"/>
            <a:ext cx="9141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NADA  TEM  DE  ABSOLUTO.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TUDO  É  RELATIVO.</a:t>
            </a:r>
          </a:p>
        </p:txBody>
      </p:sp>
      <p:sp>
        <p:nvSpPr>
          <p:cNvPr id="4" name="Retângulo 3"/>
          <p:cNvSpPr/>
          <p:nvPr/>
        </p:nvSpPr>
        <p:spPr>
          <a:xfrm>
            <a:off x="-30870" y="1412776"/>
            <a:ext cx="44761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31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COMO  SABER</a:t>
            </a:r>
          </a:p>
          <a:p>
            <a:pPr algn="ctr">
              <a:defRPr/>
            </a:pPr>
            <a:r>
              <a:rPr lang="pt-BR" sz="31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  LIMITE?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4883" y="5229200"/>
            <a:ext cx="91291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MUITOS  CHEGAM  A  CONHECÊ-LO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POR  EXPERIÊNCIA.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845106" y="116631"/>
            <a:ext cx="7453787" cy="673943"/>
          </a:xfrm>
          <a:prstGeom prst="rect">
            <a:avLst/>
          </a:prstGeom>
          <a:noFill/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NECESSÁRIO  E  SUPÉRFLUO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057" y="5157192"/>
            <a:ext cx="9141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CABE  À  RAZÃO  REGRAR  AS  COISAS.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5157192"/>
            <a:ext cx="9141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PONDERADO  O  CONHECE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POR  INTUIÇÃO.</a:t>
            </a:r>
          </a:p>
        </p:txBody>
      </p:sp>
    </p:spTree>
    <p:extLst>
      <p:ext uri="{BB962C8B-B14F-4D97-AF65-F5344CB8AC3E}">
        <p14:creationId xmlns:p14="http://schemas.microsoft.com/office/powerpoint/2010/main" val="32243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6" grpId="0"/>
      <p:bldP spid="7" grpId="0"/>
      <p:bldP spid="7" grpId="1"/>
      <p:bldP spid="9" grpId="0"/>
      <p:bldP spid="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4797152"/>
            <a:ext cx="9141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RESPONDERÃO  PERANTE  A  JUSTIÇA  DIVINA  PELAS  PRIVAÇÕES  CAUSADAS.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49411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HÁ  TRANSGRESSÃO  À  LEI  DE  DEUS.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67544" y="116632"/>
            <a:ext cx="8128143" cy="936104"/>
          </a:xfrm>
          <a:prstGeom prst="rect">
            <a:avLst/>
          </a:prstGeom>
          <a:noFill/>
        </p:spPr>
        <p:txBody>
          <a:bodyPr wrap="square">
            <a:prstTxWarp prst="textFadeUp">
              <a:avLst>
                <a:gd name="adj" fmla="val 7054"/>
              </a:avLst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UTILIZAÇÃO  DOS  BENS  DA  TERRA</a:t>
            </a:r>
          </a:p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COM  PREJUÍZO  AOS  OUTROS</a:t>
            </a:r>
          </a:p>
        </p:txBody>
      </p:sp>
    </p:spTree>
    <p:extLst>
      <p:ext uri="{BB962C8B-B14F-4D97-AF65-F5344CB8AC3E}">
        <p14:creationId xmlns:p14="http://schemas.microsoft.com/office/powerpoint/2010/main" val="126492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4" grpId="0"/>
      <p:bldP spid="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</a14:imgLayer>
                </a14:imgProps>
              </a:ext>
            </a:extLst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057" y="260648"/>
            <a:ext cx="91419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  PERMITIDO  AO  HOMEM  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ALIMENTAR-SE  DE  TUDO  O  QUE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NÃO  LHE  PREJUDIQUE  A  SAÚDE.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13407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31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É  CONTRÁRIA  À  LEI  DA  NATUREZA?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0" y="116632"/>
            <a:ext cx="91291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ELE  DEVE  SE  ALIMENTAR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CONFORME  NECESSITE  A  SUA  ORGANIZAÇÃO  FÍSICA.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043608" y="169258"/>
            <a:ext cx="6859241" cy="792088"/>
          </a:xfrm>
          <a:prstGeom prst="rect">
            <a:avLst/>
          </a:prstGeom>
          <a:noFill/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ALIMENTAÇÃO  ANIMAL</a:t>
            </a:r>
          </a:p>
        </p:txBody>
      </p:sp>
    </p:spTree>
    <p:extLst>
      <p:ext uri="{BB962C8B-B14F-4D97-AF65-F5344CB8AC3E}">
        <p14:creationId xmlns:p14="http://schemas.microsoft.com/office/powerpoint/2010/main" val="88954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7456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CAPÍTULO  V    </a:t>
            </a:r>
          </a:p>
          <a:p>
            <a:pPr algn="ctr"/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DA  LEI  DE  CONSERVAÇÃO    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565143" y="3573016"/>
            <a:ext cx="557885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MEIOS  DE  CONSERVAÇÃO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3558459" y="3404914"/>
            <a:ext cx="55801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INSTINTO  DE  CONSERVAÇÃO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3588292" y="3356992"/>
            <a:ext cx="55710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PRIVAÇÕES  VOLUNTÁRIAS.</a:t>
            </a:r>
          </a:p>
          <a:p>
            <a:pPr algn="ctr">
              <a:defRPr/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MORTIFICAÇÕES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3565143" y="3789040"/>
            <a:ext cx="557885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GOZO  DOS  BENS  TERRENOS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3565143" y="3423759"/>
            <a:ext cx="557885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NECESSÁRIO  E  SUPÉRFLUO</a:t>
            </a:r>
          </a:p>
        </p:txBody>
      </p:sp>
    </p:spTree>
    <p:extLst>
      <p:ext uri="{BB962C8B-B14F-4D97-AF65-F5344CB8AC3E}">
        <p14:creationId xmlns:p14="http://schemas.microsoft.com/office/powerpoint/2010/main" val="361934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14" grpId="0"/>
      <p:bldP spid="19" grpId="0"/>
      <p:bldP spid="19" grpId="1"/>
      <p:bldP spid="20" grpId="0"/>
      <p:bldP spid="2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5000" contrast="1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116632"/>
            <a:ext cx="90364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SE  SOMENTE  SERVEM  PARA  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QUEM  A  PRATICA  E  O  IMPEDEM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  FAZER  O  BEM,  É  EGOÍSMO.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0" y="23133"/>
            <a:ext cx="89289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PRIVAR-SE  A  SI  MESMO  E  TRABALHAR  PARA  O  BEM  DOS  OUTROS  É  A  VERDADEIRA  MORTIFICAÇÃO  E  A  VERDADEIRA  CARIDADE.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737094" y="188640"/>
            <a:ext cx="7669811" cy="954107"/>
          </a:xfrm>
          <a:prstGeom prst="rect">
            <a:avLst/>
          </a:prstGeom>
          <a:noFill/>
        </p:spPr>
        <p:txBody>
          <a:bodyPr wrap="square">
            <a:prstTxWarp prst="textFadeUp">
              <a:avLst>
                <a:gd name="adj" fmla="val 8100"/>
              </a:avLst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PROVAÇÕES  VOLUNTÁRIAS  MORTIFICAÇÕES</a:t>
            </a:r>
          </a:p>
        </p:txBody>
      </p:sp>
    </p:spTree>
    <p:extLst>
      <p:ext uri="{BB962C8B-B14F-4D97-AF65-F5344CB8AC3E}">
        <p14:creationId xmlns:p14="http://schemas.microsoft.com/office/powerpoint/2010/main" val="163791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3059832" y="2492896"/>
            <a:ext cx="608416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FUSTIGAI  O  VOSSO  ESPÍRITO</a:t>
            </a:r>
          </a:p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 NÃO  O  VOSSO  CORPO,  MORTIFICAI  O  VOSSO  ORGULHO,  SUFOCAI  O</a:t>
            </a:r>
          </a:p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VOSSO  EGOÍSMO  E  FAREIS  MUITO  MAIS  PELO  VOSSO  ADIANTAMENTO.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23528" y="332656"/>
            <a:ext cx="2952328" cy="792088"/>
          </a:xfrm>
          <a:prstGeom prst="rect">
            <a:avLst/>
          </a:prstGeom>
          <a:noFill/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REFLEXÃO</a:t>
            </a:r>
          </a:p>
        </p:txBody>
      </p:sp>
    </p:spTree>
    <p:extLst>
      <p:ext uri="{BB962C8B-B14F-4D97-AF65-F5344CB8AC3E}">
        <p14:creationId xmlns:p14="http://schemas.microsoft.com/office/powerpoint/2010/main" val="3936459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1268760"/>
            <a:ext cx="9141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TODOS  OS  SERES  O  POSSUEM.</a:t>
            </a:r>
          </a:p>
        </p:txBody>
      </p:sp>
      <p:sp>
        <p:nvSpPr>
          <p:cNvPr id="4" name="Retângulo 3"/>
          <p:cNvSpPr/>
          <p:nvPr/>
        </p:nvSpPr>
        <p:spPr>
          <a:xfrm>
            <a:off x="-13491" y="126876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É  LEI  DA  NATUREZA.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845106" y="188640"/>
            <a:ext cx="7453787" cy="864096"/>
          </a:xfrm>
          <a:prstGeom prst="rect">
            <a:avLst/>
          </a:prstGeom>
          <a:noFill/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INSTINTO  DE  CONSERVAÇÃO</a:t>
            </a:r>
          </a:p>
        </p:txBody>
      </p:sp>
    </p:spTree>
    <p:extLst>
      <p:ext uri="{BB962C8B-B14F-4D97-AF65-F5344CB8AC3E}">
        <p14:creationId xmlns:p14="http://schemas.microsoft.com/office/powerpoint/2010/main" val="140797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 l="-4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1115616" y="116632"/>
            <a:ext cx="7291289" cy="864096"/>
          </a:xfrm>
          <a:prstGeom prst="rect">
            <a:avLst/>
          </a:prstGeom>
          <a:noFill/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INSTINTO  DE  CONSERVAÇÃO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-42530" y="2564904"/>
            <a:ext cx="4600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NUNS  É  PURAMENTE  MAQUINAL.</a:t>
            </a:r>
          </a:p>
        </p:txBody>
      </p:sp>
    </p:spTree>
    <p:extLst>
      <p:ext uri="{BB962C8B-B14F-4D97-AF65-F5344CB8AC3E}">
        <p14:creationId xmlns:p14="http://schemas.microsoft.com/office/powerpoint/2010/main" val="416749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1124744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EM  OUTROS  É  RACIOCINADO.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999096" y="116632"/>
            <a:ext cx="7145807" cy="864096"/>
          </a:xfrm>
          <a:prstGeom prst="rect">
            <a:avLst/>
          </a:prstGeom>
          <a:noFill/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INSTINTO  DE  CONSERVAÇÃO</a:t>
            </a:r>
          </a:p>
        </p:txBody>
      </p:sp>
    </p:spTree>
    <p:extLst>
      <p:ext uri="{BB962C8B-B14F-4D97-AF65-F5344CB8AC3E}">
        <p14:creationId xmlns:p14="http://schemas.microsoft.com/office/powerpoint/2010/main" val="283786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5000" contras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057" y="335558"/>
            <a:ext cx="9141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VIDA  É  NECESSÁRIA  AO  APERFEIÇOAMENTO  DOS  SERES.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1565275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FINALIDADE: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0" y="476672"/>
            <a:ext cx="91291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DEUS  LHES  DEU  A  NECESSIDADE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  VIVER.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000162" y="185738"/>
            <a:ext cx="7128792" cy="819472"/>
          </a:xfrm>
          <a:prstGeom prst="rect">
            <a:avLst/>
          </a:prstGeom>
          <a:noFill/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INSTINTO  DE  CONSERVAÇÃO</a:t>
            </a:r>
          </a:p>
        </p:txBody>
      </p:sp>
    </p:spTree>
    <p:extLst>
      <p:ext uri="{BB962C8B-B14F-4D97-AF65-F5344CB8AC3E}">
        <p14:creationId xmlns:p14="http://schemas.microsoft.com/office/powerpoint/2010/main" val="4349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5000" contrast="10000"/>
                    </a14:imgEffect>
                  </a14:imgLayer>
                </a14:imgProps>
              </a:ext>
            </a:extLst>
          </a:blip>
          <a:srcRect/>
          <a:stretch>
            <a:fillRect t="-7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923928" y="1844824"/>
            <a:ext cx="522007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DEUS  OS  DEU  EM</a:t>
            </a:r>
          </a:p>
          <a:p>
            <a:pPr algn="ctr">
              <a:defRPr/>
            </a:pPr>
            <a:r>
              <a:rPr lang="pt-BR" sz="3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TODOS  OS  TEMPOS.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160381" y="188640"/>
            <a:ext cx="6868003" cy="864096"/>
          </a:xfrm>
          <a:prstGeom prst="rect">
            <a:avLst/>
          </a:prstGeom>
          <a:noFill/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MEIOS  DE  CONSERVAÇÃO</a:t>
            </a:r>
          </a:p>
        </p:txBody>
      </p:sp>
    </p:spTree>
    <p:extLst>
      <p:ext uri="{BB962C8B-B14F-4D97-AF65-F5344CB8AC3E}">
        <p14:creationId xmlns:p14="http://schemas.microsoft.com/office/powerpoint/2010/main" val="128282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 t="-3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1772816"/>
            <a:ext cx="4785967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CABE  AO  HOMEM,  COM  A  SUA</a:t>
            </a:r>
          </a:p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INTELIGÊNCIA,  PROCURÁ-LOS,  COMPREENDÊ-LOS</a:t>
            </a:r>
          </a:p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 UTILIZÁ-LOS  CORRETAMENTE.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259632" y="188640"/>
            <a:ext cx="6458337" cy="864096"/>
          </a:xfrm>
          <a:prstGeom prst="rect">
            <a:avLst/>
          </a:prstGeom>
          <a:noFill/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MEIOS  DE  CONSERVAÇÃO</a:t>
            </a:r>
          </a:p>
        </p:txBody>
      </p:sp>
    </p:spTree>
    <p:extLst>
      <p:ext uri="{BB962C8B-B14F-4D97-AF65-F5344CB8AC3E}">
        <p14:creationId xmlns:p14="http://schemas.microsoft.com/office/powerpoint/2010/main" val="75645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5000" contrast="10000"/>
                    </a14:imgEffect>
                  </a14:imgLayer>
                </a14:imgProps>
              </a:ext>
            </a:extLst>
          </a:blip>
          <a:srcRect/>
          <a:stretch>
            <a:fillRect t="-7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0" y="79464"/>
            <a:ext cx="914194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  A  CIVILIZAÇÃO  MULTIPLICA  AS  NECESSIDADES,  MULTIPLICA  TAMBÉM</a:t>
            </a:r>
          </a:p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OS  MEIOS  DE  VIVER.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4883" y="188640"/>
            <a:ext cx="91291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BUSCAI  E  ACHAREIS!</a:t>
            </a:r>
            <a:endParaRPr lang="pt-BR" sz="3200" b="1" i="1" dirty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pt-BR" sz="2800" b="1" i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JESUS</a:t>
            </a:r>
            <a:r>
              <a:rPr lang="pt-BR" sz="3200" b="1" i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573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4" grpId="0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1747</TotalTime>
  <Words>474</Words>
  <Application>Microsoft Office PowerPoint</Application>
  <PresentationFormat>Apresentação na tela (4:3)</PresentationFormat>
  <Paragraphs>99</Paragraphs>
  <Slides>21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21</vt:i4>
      </vt:variant>
    </vt:vector>
  </HeadingPairs>
  <TitlesOfParts>
    <vt:vector size="27" baseType="lpstr">
      <vt:lpstr>Arial</vt:lpstr>
      <vt:lpstr>Arial Black</vt:lpstr>
      <vt:lpstr>Calibri</vt:lpstr>
      <vt:lpstr>Tema do Office</vt:lpstr>
      <vt:lpstr>1_Tema do Office</vt:lpstr>
      <vt:lpstr>2_Tema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cliente</dc:creator>
  <cp:lastModifiedBy>Rosi Meri</cp:lastModifiedBy>
  <cp:revision>177</cp:revision>
  <dcterms:created xsi:type="dcterms:W3CDTF">2015-10-18T17:41:00Z</dcterms:created>
  <dcterms:modified xsi:type="dcterms:W3CDTF">2018-06-13T16:41:14Z</dcterms:modified>
</cp:coreProperties>
</file>