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97" r:id="rId5"/>
    <p:sldId id="308" r:id="rId6"/>
    <p:sldId id="299" r:id="rId7"/>
    <p:sldId id="309" r:id="rId8"/>
    <p:sldId id="300" r:id="rId9"/>
    <p:sldId id="316" r:id="rId10"/>
    <p:sldId id="302" r:id="rId11"/>
    <p:sldId id="313" r:id="rId12"/>
    <p:sldId id="315" r:id="rId13"/>
    <p:sldId id="304" r:id="rId14"/>
    <p:sldId id="305" r:id="rId15"/>
    <p:sldId id="306" r:id="rId16"/>
    <p:sldId id="307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70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14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42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11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0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8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7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9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3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5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6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83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74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9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7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1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7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38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2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243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20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4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2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82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6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01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05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7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16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6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/>
              <a:pPr/>
              <a:t>13/06/2018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18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40A2-1794-4460-BE8E-0A3602160EA5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CAB94-D041-4E0C-A3B9-CAE668DA032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563888" y="3893567"/>
            <a:ext cx="557444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DAS  LEIS  MORAIS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563888" y="2854677"/>
            <a:ext cx="5574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3ª  PARTE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65820" y="188640"/>
            <a:ext cx="7812360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85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  LIVRO  DOS  ESPÍRITOS</a:t>
            </a:r>
          </a:p>
        </p:txBody>
      </p:sp>
    </p:spTree>
    <p:extLst>
      <p:ext uri="{BB962C8B-B14F-4D97-AF65-F5344CB8AC3E}">
        <p14:creationId xmlns:p14="http://schemas.microsoft.com/office/powerpoint/2010/main" val="369975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4519" y="44624"/>
            <a:ext cx="91112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CONCEDEU  AO  HOMEM  UM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PODER  DE  QUE  ELE  DEVE  USAR,  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ABUSAR.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07904" y="4077072"/>
            <a:ext cx="5286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SÃO  CONTRÁRIOS  À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LEI  DA  NATUREZA?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DEUS  UTILIZA  A  AÇÃO  INTELIGENTE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  HOMEM  PARA  MANTER  O  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EQULÍBRIO  DA  NATUREZA.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33871" y="188640"/>
            <a:ext cx="7076258" cy="116865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635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CRIAR  OBSTÁCULOS  À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REPRODUÇÃO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0"/>
            <a:ext cx="91140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PODE  REGULAR  A  REPRODUÇÃO,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 ACORDO  COM  AS</a:t>
            </a:r>
          </a:p>
          <a:p>
            <a:pPr algn="ctr">
              <a:defRPr/>
            </a:pPr>
            <a:r>
              <a:rPr lang="pt-BR" sz="31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NECESSIDADES.</a:t>
            </a:r>
          </a:p>
        </p:txBody>
      </p:sp>
    </p:spTree>
    <p:extLst>
      <p:ext uri="{BB962C8B-B14F-4D97-AF65-F5344CB8AC3E}">
        <p14:creationId xmlns:p14="http://schemas.microsoft.com/office/powerpoint/2010/main" val="25250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8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9000" t="-4000" r="-10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7512" y="122086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CONSTITUI  ATO  DE  PROGRESSO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  SOCIEDADES  HUMANAS.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362" y="1220862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REALIZADO  ENTRE  TODOS  OS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POVOS,  EM  CONDIÇÕES  DIVERSAS.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67744" y="260648"/>
            <a:ext cx="4464496" cy="43204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3647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CASAMENTO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512" y="1220862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ESTABELECE  A  SOLIDARIEDADE  FRATERNA.</a:t>
            </a:r>
          </a:p>
        </p:txBody>
      </p:sp>
    </p:spTree>
    <p:extLst>
      <p:ext uri="{BB962C8B-B14F-4D97-AF65-F5344CB8AC3E}">
        <p14:creationId xmlns:p14="http://schemas.microsoft.com/office/powerpoint/2010/main" val="412103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1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-4765" y="2420888"/>
            <a:ext cx="40166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SERIA  UMA  REGRESSÃO  DA  HUMANIDADE.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71600" y="116632"/>
            <a:ext cx="7272808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ABOLIÇÃO  DO  CASAMENTO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" y="2420888"/>
            <a:ext cx="3635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EFEITO:</a:t>
            </a:r>
          </a:p>
        </p:txBody>
      </p:sp>
    </p:spTree>
    <p:extLst>
      <p:ext uri="{BB962C8B-B14F-4D97-AF65-F5344CB8AC3E}">
        <p14:creationId xmlns:p14="http://schemas.microsoft.com/office/powerpoint/2010/main" val="15572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r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8903" y="678613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NÃO,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SE  FOR  POR  EGOÍSMO.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0960" y="105026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MERITÓRIO  PERANTE  À  LEI  DIVINA?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35843" y="26543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QUANTO  MAIOR  O  SACRIFÍCIO,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TANTO  MAIOR  O  MÉRITO.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27784" y="265436"/>
            <a:ext cx="3528392" cy="576064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CELIBATO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726" y="649767"/>
            <a:ext cx="9141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SIM,</a:t>
            </a: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SE  FOR  FEITO  PARA  O  BEM.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8903" y="119534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TODO  SACRIFÍCIO  PESSOAL,  TENDO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VISTA  O  BEM  E  SEM  QUALQUER  IDEIA  EGOÍSTA,  ELEVA  O  HOMEM.</a:t>
            </a:r>
          </a:p>
        </p:txBody>
      </p:sp>
    </p:spTree>
    <p:extLst>
      <p:ext uri="{BB962C8B-B14F-4D97-AF65-F5344CB8AC3E}">
        <p14:creationId xmlns:p14="http://schemas.microsoft.com/office/powerpoint/2010/main" val="14423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8" grpId="0"/>
      <p:bldP spid="7" grpId="0"/>
      <p:bldP spid="7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28374" y="1052736"/>
            <a:ext cx="91419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É  LEI  HUMANA  CUJA  ABOLIÇÃO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MARCA  UM  PROGRESSO  SOCIAL.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126876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NÃO  É  LEI  DA  NATUREZA.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-13278" y="1052736"/>
            <a:ext cx="9129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NA  POLIGAMIA  NÃO  HÁ  AFEIÇÃO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REAL:  HÁ  APENAS  SENSUALIDADE.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483768" y="188640"/>
            <a:ext cx="3960440" cy="587677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POLIGAMIA</a:t>
            </a:r>
          </a:p>
        </p:txBody>
      </p:sp>
    </p:spTree>
    <p:extLst>
      <p:ext uri="{BB962C8B-B14F-4D97-AF65-F5344CB8AC3E}">
        <p14:creationId xmlns:p14="http://schemas.microsoft.com/office/powerpoint/2010/main" val="3224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-27384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CAPÍTULO  IV  </a:t>
            </a:r>
          </a:p>
          <a:p>
            <a:pPr algn="ctr"/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  LEI  DE  REPRODUÇÃO 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543439" y="3429000"/>
            <a:ext cx="55788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SUCESSÃO  E  APERFEIÇOAMENTO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RAÇAS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63888" y="3446341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POPULAÇÃO  DO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GLOBO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572970" y="3429000"/>
            <a:ext cx="5571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POLIGAMIA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565143" y="3418769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OBSTÁCULOS  À  REPRODUÇÃO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565143" y="3423759"/>
            <a:ext cx="55788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CASAMENTO  E    CELIBATO</a:t>
            </a:r>
          </a:p>
        </p:txBody>
      </p:sp>
    </p:spTree>
    <p:extLst>
      <p:ext uri="{BB962C8B-B14F-4D97-AF65-F5344CB8AC3E}">
        <p14:creationId xmlns:p14="http://schemas.microsoft.com/office/powerpoint/2010/main" val="36193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9" grpId="0"/>
      <p:bldP spid="19" grpId="1"/>
      <p:bldP spid="20" grpId="0"/>
      <p:bldP spid="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7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29039" y="51571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É  LEI  DA  NATUREZA.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797152"/>
            <a:ext cx="912911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SEM  A  REPRODUÇÃO  O  MUNDO  CORPORAL  PERECERIA.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1520" y="332656"/>
            <a:ext cx="4176464" cy="122413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6174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LEI  DE  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REPRODUÇÃO</a:t>
            </a:r>
          </a:p>
        </p:txBody>
      </p:sp>
    </p:spTree>
    <p:extLst>
      <p:ext uri="{BB962C8B-B14F-4D97-AF65-F5344CB8AC3E}">
        <p14:creationId xmlns:p14="http://schemas.microsoft.com/office/powerpoint/2010/main" val="20394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</a:extLst>
          </a:blip>
          <a:srcRect/>
          <a:stretch>
            <a:fillRect t="-3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01317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SERÁ  EXCESSIVA?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15267" y="188640"/>
            <a:ext cx="7313466" cy="864096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POPULAÇÃO  DO  GLOBO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51723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POPULAÇÃO  DA  ÍNDIA: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MAIS  DE  UM  BILHÃO  DE  PESSOAS. </a:t>
            </a:r>
          </a:p>
        </p:txBody>
      </p:sp>
    </p:spTree>
    <p:extLst>
      <p:ext uri="{BB962C8B-B14F-4D97-AF65-F5344CB8AC3E}">
        <p14:creationId xmlns:p14="http://schemas.microsoft.com/office/powerpoint/2010/main" val="161546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4" grpId="2"/>
      <p:bldP spid="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</a:extLst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572000" y="620688"/>
            <a:ext cx="4603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60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NÃO!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4365104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DEUS  PROVÊ  E  MANTÉM  O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EQUILÍBRIO,  ATRAVÉS  DA  AÇÃO  INTELIGENTE  DO  HOMEM.</a:t>
            </a:r>
          </a:p>
        </p:txBody>
      </p:sp>
    </p:spTree>
    <p:extLst>
      <p:ext uri="{BB962C8B-B14F-4D97-AF65-F5344CB8AC3E}">
        <p14:creationId xmlns:p14="http://schemas.microsoft.com/office/powerpoint/2010/main" val="7036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/>
          <a:stretch>
            <a:fillRect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4883" y="382613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OS  HOMENS  ATUAIS  SÃO  DESCENDENTES  APERFEIÇOADOS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DOS  SERES  PRIMITIVOS.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95287" y="404664"/>
            <a:ext cx="6953425" cy="648072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17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SUCESSÃO  DAS  RAÇAS</a:t>
            </a:r>
          </a:p>
        </p:txBody>
      </p:sp>
    </p:spTree>
    <p:extLst>
      <p:ext uri="{BB962C8B-B14F-4D97-AF65-F5344CB8AC3E}">
        <p14:creationId xmlns:p14="http://schemas.microsoft.com/office/powerpoint/2010/main" val="32951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 l="-7000" t="-16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59532" y="404664"/>
            <a:ext cx="8424936" cy="554576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170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APERFEIÇOAMENTO  DAS  RAÇAS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-5358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VIRÃO  OUTRAS  RAÇAS  MAIS  APERFEIÇOADAS,  DESCENDENTES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DAS  ATUAIS.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9906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 ATUAL  RAÇA  HUMANA  TENDE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DESAPARECER.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24902" y="14486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SÃO  OS  MESMOS  ESPÍRITOS  QUE  VOLTAM  PARA  SE  APERFEIÇOAR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  OUTROS  CORPOS.</a:t>
            </a:r>
          </a:p>
        </p:txBody>
      </p:sp>
    </p:spTree>
    <p:extLst>
      <p:ext uri="{BB962C8B-B14F-4D97-AF65-F5344CB8AC3E}">
        <p14:creationId xmlns:p14="http://schemas.microsoft.com/office/powerpoint/2010/main" val="16119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5" grpId="0"/>
      <p:bldP spid="5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63888" y="4581128"/>
            <a:ext cx="56007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TUDO  SE  DEVE  FAZER  PARA  CHEGAR  À  PERFEIÇÃO.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91880" y="4653136"/>
            <a:ext cx="56521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É  CONTRÁRIO  À                            LEI  DA  NATUREZA.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76452" y="188640"/>
            <a:ext cx="6588224" cy="1512168"/>
          </a:xfrm>
          <a:prstGeom prst="rect">
            <a:avLst/>
          </a:prstGeom>
          <a:noFill/>
        </p:spPr>
        <p:txBody>
          <a:bodyPr wrap="square">
            <a:prstTxWarp prst="textFadeUp">
              <a:avLst>
                <a:gd name="adj" fmla="val 7146"/>
              </a:avLst>
            </a:prstTxWarp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APERFEIÇOAMENTO  DAS  RAÇAS  ANIMAIS  E  VEGETAIS  PELO  HOMEM</a:t>
            </a:r>
          </a:p>
        </p:txBody>
      </p:sp>
    </p:spTree>
    <p:extLst>
      <p:ext uri="{BB962C8B-B14F-4D97-AF65-F5344CB8AC3E}">
        <p14:creationId xmlns:p14="http://schemas.microsoft.com/office/powerpoint/2010/main" val="12892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0" y="4797152"/>
            <a:ext cx="9129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SENDO  A  PERFEIÇÃO  A  META,  FAVORECER  ESSA  PERFEIÇÃO  É  CORRESPONDER  ÀS  LEIS  DE  DEUS.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797152"/>
            <a:ext cx="9141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DEUS  SE  SERVE  DO  HOMEM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COMO  INSTRUMENTO  PARA  </a:t>
            </a:r>
          </a:p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ATINGIR  SEUS  FINS.</a:t>
            </a:r>
          </a:p>
        </p:txBody>
      </p:sp>
    </p:spTree>
    <p:extLst>
      <p:ext uri="{BB962C8B-B14F-4D97-AF65-F5344CB8AC3E}">
        <p14:creationId xmlns:p14="http://schemas.microsoft.com/office/powerpoint/2010/main" val="321645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369</Words>
  <Application>Microsoft Office PowerPoint</Application>
  <PresentationFormat>Apresentação na tela (4:3)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Tema do Office</vt:lpstr>
      <vt:lpstr>1_Tema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Rosi Meri</cp:lastModifiedBy>
  <cp:revision>116</cp:revision>
  <dcterms:created xsi:type="dcterms:W3CDTF">2015-10-18T17:41:00Z</dcterms:created>
  <dcterms:modified xsi:type="dcterms:W3CDTF">2018-06-13T15:25:43Z</dcterms:modified>
</cp:coreProperties>
</file>