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84" r:id="rId4"/>
    <p:sldId id="297" r:id="rId5"/>
    <p:sldId id="291" r:id="rId6"/>
    <p:sldId id="299" r:id="rId7"/>
    <p:sldId id="300" r:id="rId8"/>
    <p:sldId id="301" r:id="rId9"/>
    <p:sldId id="302" r:id="rId10"/>
    <p:sldId id="303" r:id="rId11"/>
    <p:sldId id="304" r:id="rId12"/>
    <p:sldId id="305" r:id="rId13"/>
    <p:sldId id="306" r:id="rId14"/>
    <p:sldId id="312" r:id="rId15"/>
    <p:sldId id="307" r:id="rId16"/>
    <p:sldId id="308" r:id="rId17"/>
    <p:sldId id="309" r:id="rId18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howGuides="1">
      <p:cViewPr varScale="1">
        <p:scale>
          <a:sx n="101" d="100"/>
          <a:sy n="101" d="100"/>
        </p:scale>
        <p:origin x="702" y="1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/>
              <a:pPr/>
              <a:t>13/06/2018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231459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/>
              <a:pPr/>
              <a:t>13/06/2018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4425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/>
              <a:pPr/>
              <a:t>13/06/2018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12115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044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2021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5839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4273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8749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8691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1838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645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/>
              <a:pPr/>
              <a:t>13/06/2018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91650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7838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0748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1394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0676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5367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9616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1756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1381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9927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92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/>
              <a:pPr/>
              <a:t>13/06/2018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32434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8205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642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2272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482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/>
              <a:pPr/>
              <a:t>13/06/2018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66617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/>
              <a:pPr/>
              <a:t>13/06/2018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85014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/>
              <a:pPr/>
              <a:t>13/06/2018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470564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/>
              <a:pPr/>
              <a:t>13/06/2018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05727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/>
              <a:pPr/>
              <a:t>13/06/2018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181663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/>
              <a:pPr/>
              <a:t>13/06/2018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6613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7040A2-1794-4460-BE8E-0A3602160EA5}" type="datetimeFigureOut">
              <a:rPr lang="pt-BR" smtClean="0"/>
              <a:pPr/>
              <a:t>13/06/2018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1CAB94-D041-4E0C-A3B9-CAE668DA032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36180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985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737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3563888" y="3893567"/>
            <a:ext cx="5574443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DAS  LEIS  MORAIS</a:t>
            </a:r>
          </a:p>
        </p:txBody>
      </p:sp>
      <p:sp>
        <p:nvSpPr>
          <p:cNvPr id="10" name="Retângulo 9"/>
          <p:cNvSpPr/>
          <p:nvPr/>
        </p:nvSpPr>
        <p:spPr>
          <a:xfrm>
            <a:off x="3563888" y="2854677"/>
            <a:ext cx="55744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6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3ª  PARTE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665820" y="188640"/>
            <a:ext cx="7812360" cy="648072"/>
          </a:xfrm>
          <a:prstGeom prst="rect">
            <a:avLst/>
          </a:prstGeom>
          <a:noFill/>
        </p:spPr>
        <p:txBody>
          <a:bodyPr wrap="square">
            <a:prstTxWarp prst="textFadeUp">
              <a:avLst>
                <a:gd name="adj" fmla="val 3854"/>
              </a:avLst>
            </a:prstTxWarp>
            <a:spAutoFit/>
          </a:bodyPr>
          <a:lstStyle/>
          <a:p>
            <a:pPr algn="ctr">
              <a:defRPr/>
            </a:pPr>
            <a:r>
              <a:rPr lang="pt-BR" sz="4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O  LIVRO  DOS  ESPÍRITOS</a:t>
            </a:r>
          </a:p>
        </p:txBody>
      </p:sp>
    </p:spTree>
    <p:extLst>
      <p:ext uri="{BB962C8B-B14F-4D97-AF65-F5344CB8AC3E}">
        <p14:creationId xmlns:p14="http://schemas.microsoft.com/office/powerpoint/2010/main" val="3699750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" contrast="4000"/>
                    </a14:imgEffect>
                  </a14:imgLayer>
                </a14:imgProps>
              </a:ext>
            </a:extLst>
          </a:blip>
          <a:srcRect/>
          <a:stretch>
            <a:fillRect l="-3000" t="-18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0" y="5373216"/>
            <a:ext cx="91419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FAZ  PARTE  DA  LEI  DA  NATUREZA.</a:t>
            </a:r>
          </a:p>
        </p:txBody>
      </p:sp>
      <p:sp>
        <p:nvSpPr>
          <p:cNvPr id="4" name="Retângulo 3"/>
          <p:cNvSpPr/>
          <p:nvPr/>
        </p:nvSpPr>
        <p:spPr>
          <a:xfrm>
            <a:off x="0" y="5373216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TRABALHAREM  PARA  AJUDAR  OS  PAIS.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0" y="5157192"/>
            <a:ext cx="912911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ATITUDE  MUITO  ESQUECIDA  NA  SOCIEDADE  ATUAL.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1259632" y="116632"/>
            <a:ext cx="6383158" cy="883476"/>
          </a:xfrm>
          <a:prstGeom prst="rect">
            <a:avLst/>
          </a:prstGeom>
          <a:noFill/>
        </p:spPr>
        <p:txBody>
          <a:bodyPr wrap="square">
            <a:prstTxWarp prst="textDeflate">
              <a:avLst/>
            </a:prstTxWarp>
            <a:spAutoFit/>
          </a:bodyPr>
          <a:lstStyle/>
          <a:p>
            <a:pPr algn="ctr">
              <a:defRPr/>
            </a:pP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OBRIGAÇÃO  DOS  FILHOS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0" y="5160094"/>
            <a:ext cx="914194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AS  AFEIÇÕES  DENTRO  DA  FAMÍLIA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VISAM  AJUDAREM-SE  MUTUAMENTE.</a:t>
            </a:r>
          </a:p>
        </p:txBody>
      </p:sp>
    </p:spTree>
    <p:extLst>
      <p:ext uri="{BB962C8B-B14F-4D97-AF65-F5344CB8AC3E}">
        <p14:creationId xmlns:p14="http://schemas.microsoft.com/office/powerpoint/2010/main" val="1557281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6" grpId="0"/>
      <p:bldP spid="7" grpId="0"/>
      <p:bldP spid="7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brightnessContrast contrast="10000"/>
                    </a14:imgEffect>
                  </a14:imgLayer>
                </a14:imgProps>
              </a:ext>
            </a:extLst>
          </a:blip>
          <a:srcRect/>
          <a:stretch>
            <a:fillRect l="-3000" t="-7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0" y="5157192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6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É  O  DAS  FORÇAS.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1187624" y="260648"/>
            <a:ext cx="6768752" cy="576064"/>
          </a:xfrm>
          <a:prstGeom prst="rect">
            <a:avLst/>
          </a:prstGeom>
          <a:noFill/>
        </p:spPr>
        <p:txBody>
          <a:bodyPr wrap="square">
            <a:prstTxWarp prst="textDeflate">
              <a:avLst/>
            </a:prstTxWarp>
            <a:spAutoFit/>
          </a:bodyPr>
          <a:lstStyle/>
          <a:p>
            <a:pPr algn="ctr">
              <a:defRPr/>
            </a:pP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LIMITE  DO  TRABALHO</a:t>
            </a:r>
          </a:p>
        </p:txBody>
      </p:sp>
    </p:spTree>
    <p:extLst>
      <p:ext uri="{BB962C8B-B14F-4D97-AF65-F5344CB8AC3E}">
        <p14:creationId xmlns:p14="http://schemas.microsoft.com/office/powerpoint/2010/main" val="1442346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brightnessContrast contrast="10000"/>
                    </a14:imgEffect>
                  </a14:imgLayer>
                </a14:imgProps>
              </a:ext>
            </a:extLst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0" y="260648"/>
            <a:ext cx="9144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ARCARÃO  COM  AS  CONSEQUÊNCIAS</a:t>
            </a:r>
          </a:p>
          <a:p>
            <a:pPr algn="ctr"/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DA  INFRAÇÃO  À  LEI  DIVINA.</a:t>
            </a:r>
          </a:p>
        </p:txBody>
      </p:sp>
      <p:sp>
        <p:nvSpPr>
          <p:cNvPr id="2" name="Retângulo 1"/>
          <p:cNvSpPr/>
          <p:nvPr/>
        </p:nvSpPr>
        <p:spPr>
          <a:xfrm>
            <a:off x="827584" y="116632"/>
            <a:ext cx="7596336" cy="1368152"/>
          </a:xfrm>
          <a:prstGeom prst="rect">
            <a:avLst/>
          </a:prstGeom>
        </p:spPr>
        <p:txBody>
          <a:bodyPr wrap="square">
            <a:prstTxWarp prst="textFadeUp">
              <a:avLst>
                <a:gd name="adj" fmla="val 9147"/>
              </a:avLst>
            </a:prstTxWarp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QUE  PENSAR  DOS  QUE  IMPÕEM  EXCESSIVO  TRABALHO  AOS  SEUS  SUBORDINADOS?</a:t>
            </a:r>
          </a:p>
        </p:txBody>
      </p:sp>
      <p:sp>
        <p:nvSpPr>
          <p:cNvPr id="6" name="Retângulo 5"/>
          <p:cNvSpPr/>
          <p:nvPr/>
        </p:nvSpPr>
        <p:spPr>
          <a:xfrm>
            <a:off x="-7260" y="548680"/>
            <a:ext cx="91585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É  ABUSO  DE  AUTORIDADE.</a:t>
            </a:r>
          </a:p>
        </p:txBody>
      </p:sp>
      <p:sp>
        <p:nvSpPr>
          <p:cNvPr id="7" name="Retângulo 6"/>
          <p:cNvSpPr/>
          <p:nvPr/>
        </p:nvSpPr>
        <p:spPr>
          <a:xfrm>
            <a:off x="0" y="476672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É  TRANSGRESSÃO  Á  LEI  DE  DEUS.</a:t>
            </a:r>
          </a:p>
        </p:txBody>
      </p:sp>
    </p:spTree>
    <p:extLst>
      <p:ext uri="{BB962C8B-B14F-4D97-AF65-F5344CB8AC3E}">
        <p14:creationId xmlns:p14="http://schemas.microsoft.com/office/powerpoint/2010/main" val="4144866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6" grpId="0"/>
      <p:bldP spid="6" grpId="1"/>
      <p:bldP spid="7" grpId="0"/>
      <p:bldP spid="7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0" y="5013176"/>
            <a:ext cx="914194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SERVE  PARA  A  REPARAÇÃO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DAS  FORÇAS.</a:t>
            </a:r>
          </a:p>
        </p:txBody>
      </p:sp>
      <p:sp>
        <p:nvSpPr>
          <p:cNvPr id="4" name="Retângulo 3"/>
          <p:cNvSpPr/>
          <p:nvPr/>
        </p:nvSpPr>
        <p:spPr>
          <a:xfrm>
            <a:off x="-22218" y="5085184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É  NECESSÁRIO.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-31384" y="5013176"/>
            <a:ext cx="912911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SERVE  PARA  DAR  LIBERDADE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À  INTELIGÊNCIA.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2627783" y="260648"/>
            <a:ext cx="3953991" cy="576064"/>
          </a:xfrm>
          <a:prstGeom prst="rect">
            <a:avLst/>
          </a:prstGeom>
          <a:noFill/>
        </p:spPr>
        <p:txBody>
          <a:bodyPr wrap="square">
            <a:prstTxWarp prst="textDeflate">
              <a:avLst/>
            </a:prstTxWarp>
            <a:spAutoFit/>
          </a:bodyPr>
          <a:lstStyle/>
          <a:p>
            <a:pPr algn="ctr">
              <a:defRPr/>
            </a:pP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REPOUSO</a:t>
            </a:r>
          </a:p>
        </p:txBody>
      </p:sp>
    </p:spTree>
    <p:extLst>
      <p:ext uri="{BB962C8B-B14F-4D97-AF65-F5344CB8AC3E}">
        <p14:creationId xmlns:p14="http://schemas.microsoft.com/office/powerpoint/2010/main" val="322432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brightnessContrast contrast="10000"/>
                    </a14:imgEffect>
                  </a14:imgLayer>
                </a14:imgProps>
              </a:ext>
            </a:extLst>
          </a:blip>
          <a:srcRect/>
          <a:stretch>
            <a:fillRect l="-2000" t="-14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0" y="5085184"/>
            <a:ext cx="91419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6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É  LEI  DE  CARIDADE.</a:t>
            </a:r>
          </a:p>
        </p:txBody>
      </p:sp>
      <p:sp>
        <p:nvSpPr>
          <p:cNvPr id="4" name="Retângulo 3"/>
          <p:cNvSpPr/>
          <p:nvPr/>
        </p:nvSpPr>
        <p:spPr>
          <a:xfrm>
            <a:off x="0" y="5085184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6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É  UM  DIREITO.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14883" y="4869160"/>
            <a:ext cx="912911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É  OBRIGAÇÃO  DA  FAMÍLIA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  DA  SOCIEDADE.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1275022" y="188640"/>
            <a:ext cx="6753362" cy="576064"/>
          </a:xfrm>
          <a:prstGeom prst="rect">
            <a:avLst/>
          </a:prstGeom>
          <a:noFill/>
        </p:spPr>
        <p:txBody>
          <a:bodyPr wrap="square">
            <a:prstTxWarp prst="textDeflate">
              <a:avLst/>
            </a:prstTxWarp>
            <a:spAutoFit/>
          </a:bodyPr>
          <a:lstStyle/>
          <a:p>
            <a:pPr algn="ctr">
              <a:defRPr/>
            </a:pP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REPOUSO  NA  VELHICE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2057" y="4869160"/>
            <a:ext cx="914194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NADA  É  OBRIGADO,  SENÃO  DE 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ACORDO  COM  AS  SUAS  FORÇAS.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2057" y="4941168"/>
            <a:ext cx="914194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  FORTE  DEVE  TRABALHAR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PARA  O  FRACO.</a:t>
            </a:r>
          </a:p>
        </p:txBody>
      </p:sp>
    </p:spTree>
    <p:extLst>
      <p:ext uri="{BB962C8B-B14F-4D97-AF65-F5344CB8AC3E}">
        <p14:creationId xmlns:p14="http://schemas.microsoft.com/office/powerpoint/2010/main" val="1264928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6" grpId="0"/>
      <p:bldP spid="7" grpId="0"/>
      <p:bldP spid="7" grpId="1"/>
      <p:bldP spid="9" grpId="0"/>
      <p:bldP spid="9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 contrast="10000"/>
                    </a14:imgEffect>
                  </a14:imgLayer>
                </a14:imgProps>
              </a:ext>
            </a:extLst>
          </a:blip>
          <a:srcRect/>
          <a:stretch>
            <a:fillRect l="-2000" r="-5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310741" y="116632"/>
            <a:ext cx="6522518" cy="576064"/>
          </a:xfrm>
          <a:prstGeom prst="rect">
            <a:avLst/>
          </a:prstGeom>
          <a:noFill/>
        </p:spPr>
        <p:txBody>
          <a:bodyPr wrap="square">
            <a:prstTxWarp prst="textDeflate">
              <a:avLst/>
            </a:prstTxWarp>
            <a:spAutoFit/>
          </a:bodyPr>
          <a:lstStyle/>
          <a:p>
            <a:pPr algn="ctr">
              <a:defRPr/>
            </a:pP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AFIRMATIVA  DE  JESUS  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2057" y="4941168"/>
            <a:ext cx="914194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“MEU  PAI  TRABALHA  ATÉ  AGORA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  EU  TRABALHO  TAMBÉM.”  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(João,  5:17)</a:t>
            </a:r>
          </a:p>
        </p:txBody>
      </p:sp>
    </p:spTree>
    <p:extLst>
      <p:ext uri="{BB962C8B-B14F-4D97-AF65-F5344CB8AC3E}">
        <p14:creationId xmlns:p14="http://schemas.microsoft.com/office/powerpoint/2010/main" val="4045100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7456"/>
            <a:ext cx="9144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36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CAPÍTULO  III  </a:t>
            </a:r>
          </a:p>
          <a:p>
            <a:pPr algn="ctr"/>
            <a:r>
              <a:rPr lang="pt-BR" sz="36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DA  LEI  DO  TRABALHO  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3565143" y="3431902"/>
            <a:ext cx="557885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NECESSIDADE  DO  TRABALHO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3555441" y="3429000"/>
            <a:ext cx="557103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LIMITE  DO  TRABALHO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REPOUSO</a:t>
            </a:r>
          </a:p>
        </p:txBody>
      </p:sp>
    </p:spTree>
    <p:extLst>
      <p:ext uri="{BB962C8B-B14F-4D97-AF65-F5344CB8AC3E}">
        <p14:creationId xmlns:p14="http://schemas.microsoft.com/office/powerpoint/2010/main" val="3619344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brightnessContrast contrast="10000"/>
                    </a14:imgEffect>
                  </a14:imgLayer>
                </a14:imgProps>
              </a:ext>
            </a:extLst>
          </a:blip>
          <a:srcRect/>
          <a:stretch>
            <a:fillRect l="-3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5373216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6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pt-BR" sz="36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DEFINIÇÃO  DOS  ESPÍRITOS: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0" y="5373216"/>
            <a:ext cx="91291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6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É  TODA  OCUPAÇÃO  ÚTIL.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2483768" y="404664"/>
            <a:ext cx="4464496" cy="432048"/>
          </a:xfrm>
          <a:prstGeom prst="rect">
            <a:avLst/>
          </a:prstGeom>
          <a:noFill/>
        </p:spPr>
        <p:txBody>
          <a:bodyPr wrap="square">
            <a:prstTxWarp prst="textFadeUp">
              <a:avLst>
                <a:gd name="adj" fmla="val 6241"/>
              </a:avLst>
            </a:prstTxWarp>
            <a:spAutoFit/>
          </a:bodyPr>
          <a:lstStyle/>
          <a:p>
            <a:pPr algn="ctr">
              <a:defRPr/>
            </a:pP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TRABALHO  </a:t>
            </a:r>
          </a:p>
        </p:txBody>
      </p:sp>
    </p:spTree>
    <p:extLst>
      <p:ext uri="{BB962C8B-B14F-4D97-AF65-F5344CB8AC3E}">
        <p14:creationId xmlns:p14="http://schemas.microsoft.com/office/powerpoint/2010/main" val="1407977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brightnessContrast contrast="10000"/>
                    </a14:imgEffect>
                  </a14:imgLayer>
                </a14:imgProps>
              </a:ext>
            </a:extLst>
          </a:blip>
          <a:srcRect/>
          <a:stretch>
            <a:fillRect l="-1000" t="-2000" r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0933" y="1334689"/>
            <a:ext cx="91419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EXPIAÇÃO.</a:t>
            </a:r>
          </a:p>
        </p:txBody>
      </p:sp>
      <p:sp>
        <p:nvSpPr>
          <p:cNvPr id="4" name="Retângulo 3"/>
          <p:cNvSpPr/>
          <p:nvPr/>
        </p:nvSpPr>
        <p:spPr>
          <a:xfrm>
            <a:off x="37753" y="1340767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ATENDER  A  NATUREZA  CORPÓREA.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14883" y="1340768"/>
            <a:ext cx="912911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APERFEIÇOAMENTO  DA  INTELIGÊNCIA.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539552" y="332655"/>
            <a:ext cx="8064896" cy="584775"/>
          </a:xfrm>
          <a:prstGeom prst="rect">
            <a:avLst/>
          </a:prstGeom>
          <a:noFill/>
        </p:spPr>
        <p:txBody>
          <a:bodyPr wrap="square">
            <a:prstTxWarp prst="textDeflate">
              <a:avLst/>
            </a:prstTxWarp>
            <a:spAutoFit/>
          </a:bodyPr>
          <a:lstStyle/>
          <a:p>
            <a:pPr algn="ctr">
              <a:defRPr/>
            </a:pP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NECESSIDADE  DO  TRABALHO</a:t>
            </a:r>
          </a:p>
        </p:txBody>
      </p:sp>
    </p:spTree>
    <p:extLst>
      <p:ext uri="{BB962C8B-B14F-4D97-AF65-F5344CB8AC3E}">
        <p14:creationId xmlns:p14="http://schemas.microsoft.com/office/powerpoint/2010/main" val="1615462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brightnessContrast bright="5000" contrast="15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0" y="116632"/>
            <a:ext cx="912911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É  LEI  DA  NATUREZA:  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TUDO  NA  NATUREZA  TRABALHA.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1736445" y="404664"/>
            <a:ext cx="5671110" cy="576064"/>
          </a:xfrm>
          <a:prstGeom prst="rect">
            <a:avLst/>
          </a:prstGeom>
          <a:noFill/>
        </p:spPr>
        <p:txBody>
          <a:bodyPr wrap="square">
            <a:prstTxWarp prst="textDeflate">
              <a:avLst/>
            </a:prstTxWarp>
            <a:spAutoFit/>
          </a:bodyPr>
          <a:lstStyle/>
          <a:p>
            <a:pPr algn="ctr">
              <a:defRPr/>
            </a:pP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LEI  DO  TRABALHO</a:t>
            </a:r>
          </a:p>
        </p:txBody>
      </p:sp>
    </p:spTree>
    <p:extLst>
      <p:ext uri="{BB962C8B-B14F-4D97-AF65-F5344CB8AC3E}">
        <p14:creationId xmlns:p14="http://schemas.microsoft.com/office/powerpoint/2010/main" val="3295180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brightnessContrast contrast="10000"/>
                    </a14:imgEffect>
                  </a14:imgLayer>
                </a14:imgProps>
              </a:ext>
            </a:extLst>
          </a:blip>
          <a:srcRect/>
          <a:stretch>
            <a:fillRect t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-25127" y="1270501"/>
            <a:ext cx="914194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CONCORREM  PARA  A  REALIZAÇÃO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DOS  OBJETIVOS  DA  NATUREZA.</a:t>
            </a:r>
          </a:p>
        </p:txBody>
      </p:sp>
      <p:sp>
        <p:nvSpPr>
          <p:cNvPr id="4" name="Retângulo 3"/>
          <p:cNvSpPr/>
          <p:nvPr/>
        </p:nvSpPr>
        <p:spPr>
          <a:xfrm>
            <a:off x="29306" y="1351885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TRABALHAM  PARA  A  PRÓPRIA  CONSERVAÇÃO.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0" y="1270501"/>
            <a:ext cx="912911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SÃO  EXECUTORES  DOS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DESÍGNIOS  DE  DEUS.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1835696" y="260648"/>
            <a:ext cx="5531221" cy="578966"/>
          </a:xfrm>
          <a:prstGeom prst="rect">
            <a:avLst/>
          </a:prstGeom>
          <a:noFill/>
        </p:spPr>
        <p:txBody>
          <a:bodyPr wrap="square">
            <a:prstTxWarp prst="textDeflate">
              <a:avLst/>
            </a:prstTxWarp>
            <a:spAutoFit/>
          </a:bodyPr>
          <a:lstStyle/>
          <a:p>
            <a:pPr algn="ctr">
              <a:defRPr/>
            </a:pP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LEI  DO  TRABALHO</a:t>
            </a:r>
          </a:p>
        </p:txBody>
      </p:sp>
      <p:sp>
        <p:nvSpPr>
          <p:cNvPr id="7" name="Retângulo 6"/>
          <p:cNvSpPr/>
          <p:nvPr/>
        </p:nvSpPr>
        <p:spPr>
          <a:xfrm>
            <a:off x="0" y="1270501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6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OS  ANIMAIS:</a:t>
            </a:r>
          </a:p>
        </p:txBody>
      </p:sp>
    </p:spTree>
    <p:extLst>
      <p:ext uri="{BB962C8B-B14F-4D97-AF65-F5344CB8AC3E}">
        <p14:creationId xmlns:p14="http://schemas.microsoft.com/office/powerpoint/2010/main" val="566706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6" grpId="0"/>
      <p:bldP spid="7" grpId="0"/>
      <p:bldP spid="7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brightnessContrast bright="5000" contrast="5000"/>
                    </a14:imgEffect>
                  </a14:imgLayer>
                </a14:imgProps>
              </a:ext>
            </a:extLst>
          </a:blip>
          <a:srcRect/>
          <a:stretch>
            <a:fillRect t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-12826" y="5304789"/>
            <a:ext cx="91419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6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DUPLO  FIM:</a:t>
            </a:r>
          </a:p>
        </p:txBody>
      </p:sp>
      <p:sp>
        <p:nvSpPr>
          <p:cNvPr id="4" name="Retângulo 3"/>
          <p:cNvSpPr/>
          <p:nvPr/>
        </p:nvSpPr>
        <p:spPr>
          <a:xfrm>
            <a:off x="-14883" y="5250105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pt-BR" sz="36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OS  HOMENS: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0" y="5373216"/>
            <a:ext cx="912911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DESENVOLVIMENTO  DA  INTELIGÊNCIA.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2057" y="5373216"/>
            <a:ext cx="91419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CONSERVAÇÃO  DO  CORPO.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1842963" y="260648"/>
            <a:ext cx="5458073" cy="576064"/>
          </a:xfrm>
          <a:prstGeom prst="rect">
            <a:avLst/>
          </a:prstGeom>
          <a:noFill/>
        </p:spPr>
        <p:txBody>
          <a:bodyPr wrap="square">
            <a:prstTxWarp prst="textDeflate">
              <a:avLst/>
            </a:prstTxWarp>
            <a:spAutoFit/>
          </a:bodyPr>
          <a:lstStyle/>
          <a:p>
            <a:pPr algn="ctr">
              <a:defRPr/>
            </a:pP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LEI  DO  TRABALHO</a:t>
            </a:r>
          </a:p>
        </p:txBody>
      </p:sp>
    </p:spTree>
    <p:extLst>
      <p:ext uri="{BB962C8B-B14F-4D97-AF65-F5344CB8AC3E}">
        <p14:creationId xmlns:p14="http://schemas.microsoft.com/office/powerpoint/2010/main" val="1289292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6" grpId="0"/>
      <p:bldP spid="7" grpId="0"/>
      <p:bldP spid="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brightnessContrast contrast="15000"/>
                    </a14:imgEffect>
                  </a14:imgLayer>
                </a14:imgProps>
              </a:ext>
            </a:extLst>
          </a:blip>
          <a:srcRect/>
          <a:stretch>
            <a:fillRect l="-7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0" y="4293096"/>
            <a:ext cx="914194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QUANTO  MENOS  MATERIAIS  AS  NECESSIDADES,  MENOS  MATERIAL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É  O  TRABALHO.</a:t>
            </a:r>
          </a:p>
        </p:txBody>
      </p:sp>
      <p:sp>
        <p:nvSpPr>
          <p:cNvPr id="4" name="Retângulo 3"/>
          <p:cNvSpPr/>
          <p:nvPr/>
        </p:nvSpPr>
        <p:spPr>
          <a:xfrm>
            <a:off x="0" y="4293096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A  NATUREZA  DO  TRABALHO  ESTÁ  RELACIONADA  COM  A  NATUREZA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DAS  NECESSIDADES.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0" y="4293096"/>
            <a:ext cx="912911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A  OCIOSIDADE  SERIA  UM  SUPLÍCIO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EM  VEZ  DE  BENEFÍCIO.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1115616" y="419180"/>
            <a:ext cx="7056784" cy="576064"/>
          </a:xfrm>
          <a:prstGeom prst="rect">
            <a:avLst/>
          </a:prstGeom>
          <a:noFill/>
        </p:spPr>
        <p:txBody>
          <a:bodyPr wrap="square">
            <a:prstTxWarp prst="textDeflate">
              <a:avLst/>
            </a:prstTxWarp>
            <a:spAutoFit/>
          </a:bodyPr>
          <a:lstStyle/>
          <a:p>
            <a:pPr algn="ctr">
              <a:defRPr/>
            </a:pP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NOS  MUNDOS  ADIANTADOS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0" y="4293096"/>
            <a:ext cx="914194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  HOMEM  NÃO  SE  CONSERVA  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INATIVO  E  INÚTIL</a:t>
            </a:r>
          </a:p>
        </p:txBody>
      </p:sp>
    </p:spTree>
    <p:extLst>
      <p:ext uri="{BB962C8B-B14F-4D97-AF65-F5344CB8AC3E}">
        <p14:creationId xmlns:p14="http://schemas.microsoft.com/office/powerpoint/2010/main" val="1098961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6" grpId="0"/>
      <p:bldP spid="7" grpId="0"/>
      <p:bldP spid="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brightnessContrast contrast="10000"/>
                    </a14:imgEffect>
                  </a14:imgLayer>
                </a14:imgProps>
              </a:ext>
            </a:extLst>
          </a:blip>
          <a:srcRect/>
          <a:stretch>
            <a:fillRect t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0" y="5157192"/>
            <a:ext cx="914194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NÃO  DA  OBRIGAÇÃO  DE  SER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ÚTIL  E  DE  PRATICAR  O  BEM.</a:t>
            </a:r>
          </a:p>
        </p:txBody>
      </p:sp>
      <p:sp>
        <p:nvSpPr>
          <p:cNvPr id="4" name="Retângulo 3"/>
          <p:cNvSpPr/>
          <p:nvPr/>
        </p:nvSpPr>
        <p:spPr>
          <a:xfrm>
            <a:off x="0" y="530120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DO  TRABALHO  MATERIAL,  TALVEZ.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-15911" y="5229200"/>
            <a:ext cx="912911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NEM  DA  OBRIGAÇÃO  DE  APERFEIÇOAR</a:t>
            </a:r>
          </a:p>
          <a:p>
            <a:pPr algn="ctr">
              <a:defRPr/>
            </a:pPr>
            <a:r>
              <a:rPr lang="pt-BR" sz="3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  SUA  INTELIGÊNCIA  OU  A  DOS  OUTROS.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1033301" y="332656"/>
            <a:ext cx="7077398" cy="830997"/>
          </a:xfrm>
          <a:prstGeom prst="rect">
            <a:avLst/>
          </a:prstGeom>
          <a:noFill/>
        </p:spPr>
        <p:txBody>
          <a:bodyPr wrap="square">
            <a:prstTxWarp prst="textFadeUp">
              <a:avLst>
                <a:gd name="adj" fmla="val 7635"/>
              </a:avLst>
            </a:prstTxWarp>
            <a:spAutoFit/>
          </a:bodyPr>
          <a:lstStyle/>
          <a:p>
            <a:pPr algn="ctr">
              <a:defRPr/>
            </a:pPr>
            <a:r>
              <a:rPr lang="pt-BR" sz="2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O  HOMEM  RICO  ACHA-SE  </a:t>
            </a:r>
          </a:p>
          <a:p>
            <a:pPr algn="ctr">
              <a:defRPr/>
            </a:pPr>
            <a:r>
              <a:rPr lang="pt-BR" sz="2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ISENTO  DO  TRABALHO?</a:t>
            </a:r>
          </a:p>
        </p:txBody>
      </p:sp>
    </p:spTree>
    <p:extLst>
      <p:ext uri="{BB962C8B-B14F-4D97-AF65-F5344CB8AC3E}">
        <p14:creationId xmlns:p14="http://schemas.microsoft.com/office/powerpoint/2010/main" val="412103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6" grpId="0"/>
    </p:bld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1241</TotalTime>
  <Words>359</Words>
  <Application>Microsoft Office PowerPoint</Application>
  <PresentationFormat>Apresentação na tela (4:3)</PresentationFormat>
  <Paragraphs>78</Paragraphs>
  <Slides>15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3</vt:i4>
      </vt:variant>
      <vt:variant>
        <vt:lpstr>Títulos de slides</vt:lpstr>
      </vt:variant>
      <vt:variant>
        <vt:i4>15</vt:i4>
      </vt:variant>
    </vt:vector>
  </HeadingPairs>
  <TitlesOfParts>
    <vt:vector size="21" baseType="lpstr">
      <vt:lpstr>Arial</vt:lpstr>
      <vt:lpstr>Arial Black</vt:lpstr>
      <vt:lpstr>Calibri</vt:lpstr>
      <vt:lpstr>Tema do Office</vt:lpstr>
      <vt:lpstr>1_Tema do Office</vt:lpstr>
      <vt:lpstr>2_Tema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cliente</dc:creator>
  <cp:lastModifiedBy>Rosi Meri</cp:lastModifiedBy>
  <cp:revision>117</cp:revision>
  <dcterms:created xsi:type="dcterms:W3CDTF">2015-10-18T17:41:00Z</dcterms:created>
  <dcterms:modified xsi:type="dcterms:W3CDTF">2018-06-13T14:59:23Z</dcterms:modified>
</cp:coreProperties>
</file>