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2" r:id="rId7"/>
    <p:sldId id="293" r:id="rId8"/>
    <p:sldId id="294" r:id="rId9"/>
    <p:sldId id="295" r:id="rId10"/>
    <p:sldId id="296" r:id="rId11"/>
    <p:sldId id="306" r:id="rId12"/>
    <p:sldId id="299" r:id="rId13"/>
    <p:sldId id="300" r:id="rId14"/>
    <p:sldId id="301" r:id="rId15"/>
    <p:sldId id="307" r:id="rId16"/>
    <p:sldId id="308" r:id="rId17"/>
    <p:sldId id="302" r:id="rId18"/>
    <p:sldId id="309" r:id="rId19"/>
    <p:sldId id="30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8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34" y="3861048"/>
            <a:ext cx="4929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  OS  BONS  ESPÍRITOS.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6425" y="3861048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TORNA  O  HOMEM  MELHOR.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1147" y="3573016"/>
            <a:ext cx="60233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DÁ-NOS  FORÇAS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SUPORTAR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PROVAS.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71736" y="260648"/>
            <a:ext cx="6210757" cy="59658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40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BENEFÍCIOS  DA  PRECE</a:t>
            </a:r>
          </a:p>
        </p:txBody>
      </p:sp>
    </p:spTree>
    <p:extLst>
      <p:ext uri="{BB962C8B-B14F-4D97-AF65-F5344CB8AC3E}">
        <p14:creationId xmlns:p14="http://schemas.microsoft.com/office/powerpoint/2010/main" val="308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462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  ALÍVIO,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CONSOLO  E  FORTALECIMENTO.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16632"/>
            <a:ext cx="911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MUDA  OS  DESÍGNIOS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28604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ABREVIAR  A  PENA.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260648"/>
            <a:ext cx="7560840" cy="75273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05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PRECE  PELOS  VIVOS  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PELOS  MORTOS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6415" y="370919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  AO  ARREPENDIMENTO.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53639" y="1166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ATRAI  O  AMPARO  DOS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ESPÍRITOS.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414" y="1166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DESPERTA  O  DESEJO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MELHORAR-SE.</a:t>
            </a:r>
          </a:p>
        </p:txBody>
      </p:sp>
    </p:spTree>
    <p:extLst>
      <p:ext uri="{BB962C8B-B14F-4D97-AF65-F5344CB8AC3E}">
        <p14:creationId xmlns:p14="http://schemas.microsoft.com/office/powerpoint/2010/main" val="1224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96" y="4509120"/>
            <a:ext cx="9141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293096"/>
            <a:ext cx="911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TÊM  MÉRITO  OS  QUE  NÃO  FAZEM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MAL  E  SÓ  PENSAM  EM  DEUS?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429309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LHES  PEDIRÁ  CONTAS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BEM  QUE  NÃO  FIZERAM.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07705" y="260648"/>
            <a:ext cx="5256583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VIDA  CONTEMPLATIVA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436510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VIVEM  UMA  VIDA  PESSOAL  E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INÚTIL  À  HUMANIDADE.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4581128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NÃO  FAZEM  O  BEM.</a:t>
            </a:r>
          </a:p>
        </p:txBody>
      </p:sp>
    </p:spTree>
    <p:extLst>
      <p:ext uri="{BB962C8B-B14F-4D97-AF65-F5344CB8AC3E}">
        <p14:creationId xmlns:p14="http://schemas.microsoft.com/office/powerpoint/2010/main" val="16639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70753"/>
            <a:ext cx="9141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O  HOMEM  NÃO  COMPREENDIA  ERA  OBRA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POTÊNCIAS  SOBRENATURAIS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(DEUSES).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99791" y="260648"/>
            <a:ext cx="3744417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POLITEÍSMO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88640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CONCEPÇÃO  DE  UM  DEUS  ÚNICO  SURGIU  COM  O  PROGRESSO  INTELECTUAL  DAS  IDEIAS.</a:t>
            </a:r>
          </a:p>
        </p:txBody>
      </p:sp>
    </p:spTree>
    <p:extLst>
      <p:ext uri="{BB962C8B-B14F-4D97-AF65-F5344CB8AC3E}">
        <p14:creationId xmlns:p14="http://schemas.microsoft.com/office/powerpoint/2010/main" val="39119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057" y="116632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HÁ  3.4OO  ANOS  ANTES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CRISTO,  APRESENTOU  A  IDEIA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DEUS  ÚNICO.</a:t>
            </a:r>
          </a:p>
        </p:txBody>
      </p:sp>
    </p:spTree>
    <p:extLst>
      <p:ext uri="{BB962C8B-B14F-4D97-AF65-F5344CB8AC3E}">
        <p14:creationId xmlns:p14="http://schemas.microsoft.com/office/powerpoint/2010/main" val="3740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1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467" y="4365104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CRISTIANISMO  ORIENTOU  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ADORAÇÃO  PARA  DEUS,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  DE  TODOS.</a:t>
            </a:r>
          </a:p>
        </p:txBody>
      </p:sp>
    </p:spTree>
    <p:extLst>
      <p:ext uri="{BB962C8B-B14F-4D97-AF65-F5344CB8AC3E}">
        <p14:creationId xmlns:p14="http://schemas.microsoft.com/office/powerpoint/2010/main" val="3826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3567" y="4365104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ESPIRITISMO  REVELA  DEUS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  MAIOR  E  MAIS  SUBLIME  PRINCÍPIO  DA  NATUREZA.</a:t>
            </a:r>
          </a:p>
        </p:txBody>
      </p:sp>
    </p:spTree>
    <p:extLst>
      <p:ext uri="{BB962C8B-B14F-4D97-AF65-F5344CB8AC3E}">
        <p14:creationId xmlns:p14="http://schemas.microsoft.com/office/powerpoint/2010/main" val="25315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26064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INCOMPREENSÃO  DE  DEUS  COMO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FONTE  DE  BONDADE.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774" y="59140"/>
            <a:ext cx="9151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O  HOMEM  FOI  LEVADO  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CRER  QUE  OS  SACRÍFICIOS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PUDESSEM  AGRADAR  A  DEUS?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6064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MELHOR  MEIO  DE  HONRAR  O  CRIADOR  É  FAZENDO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83768" y="116632"/>
            <a:ext cx="3816425" cy="81203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SACRIFÍCIOS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26064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  ERRÔNEA  QUANTO  À  MANEIRA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AGRADAR  A  DEUS.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26064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SACRIFÍCIO  AGRADÁVEL  A  DEUS  É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DO  NOSSO  ORGULHO  E  EGOÍSMO.</a:t>
            </a:r>
          </a:p>
        </p:txBody>
      </p:sp>
    </p:spTree>
    <p:extLst>
      <p:ext uri="{BB962C8B-B14F-4D97-AF65-F5344CB8AC3E}">
        <p14:creationId xmlns:p14="http://schemas.microsoft.com/office/powerpoint/2010/main" val="13058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 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LEI  DE  ADORAÇÃO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3086" y="3442355"/>
            <a:ext cx="55788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ADORAÇÃO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EXTERIOR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442355"/>
            <a:ext cx="55801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OBJETIVO  DA    ADORAÇÃO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429000"/>
            <a:ext cx="55710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SACRIFÍCIOS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1106" y="3442355"/>
            <a:ext cx="55788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CONTEMPLATIVA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461519"/>
            <a:ext cx="55788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5143" y="3429000"/>
            <a:ext cx="55788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POLITEÍSMO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9" grpId="0"/>
      <p:bldP spid="19" grpId="1"/>
      <p:bldP spid="20" grpId="0"/>
      <p:bldP spid="20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3217" y="2564904"/>
            <a:ext cx="4880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SENTIMENTO  INATO.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8883" y="2644170"/>
            <a:ext cx="4855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ELEVAÇÃO  DO  PENSAMENTO  A  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78175" y="2636912"/>
            <a:ext cx="4858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EXISTE  ENTRE  TODOS  OS  POVOS.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27784" y="116632"/>
            <a:ext cx="3816424" cy="9361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ADORAÇÃO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23370" y="2644170"/>
            <a:ext cx="4713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ACIMA  DE  TUDO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UM  ENTE  SUPREMO.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152001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FEITA  COM  SINCERIDADE.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1409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DO  CORAÇÃO.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492896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ATRAI  A  SI  TODOS  OS  QUE  LHE  OBEDECEM  ÀS  LEIS,  QUALQUER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A  FORMA  QUE  AS  EXPRIMAM.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0"/>
            <a:ext cx="6912768" cy="92867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ADORAÇÃO  VERDADEIRA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13661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FAZENDO  O  BEM  E  EVITANDO  O  MAL.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076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DEUS  É  AMOR,  NÃO  HÁ  COMO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ADORÁ-LO  SENÃO  AMANDO-NOS  UNS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OUTROS.  </a:t>
            </a:r>
          </a:p>
          <a:p>
            <a:pPr algn="ctr"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</a:p>
          <a:p>
            <a:pPr algn="ctr"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- 1ª Epístola 4:20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88640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NINGUÉM  CHEGA  A  DEUS  SE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FOR  PELO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5190" y="285728"/>
            <a:ext cx="7815242" cy="98303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88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MELHOR  FORMA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ADORAR  A  DEUS</a:t>
            </a:r>
          </a:p>
        </p:txBody>
      </p:sp>
    </p:spTree>
    <p:extLst>
      <p:ext uri="{BB962C8B-B14F-4D97-AF65-F5344CB8AC3E}">
        <p14:creationId xmlns:p14="http://schemas.microsoft.com/office/powerpoint/2010/main" val="1806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720" y="548680"/>
            <a:ext cx="4896543" cy="615553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ORAR  A  DEUS: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071810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UM  ATO  DE  ADORAÇÃO  A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000372"/>
            <a:ext cx="45725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PÔR-SE  EM  COMUNICAÇÃO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ELE.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620688"/>
            <a:ext cx="3821703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552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357562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PENSAR  NELE.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214686"/>
            <a:ext cx="45699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APROXIMAR-SE  DELE.</a:t>
            </a:r>
          </a:p>
        </p:txBody>
      </p:sp>
    </p:spTree>
    <p:extLst>
      <p:ext uri="{BB962C8B-B14F-4D97-AF65-F5344CB8AC3E}">
        <p14:creationId xmlns:p14="http://schemas.microsoft.com/office/powerpoint/2010/main" val="4052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6" grpId="0"/>
      <p:bldP spid="8" grpId="0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42028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CORAÇÃO.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052" y="2060848"/>
            <a:ext cx="455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QUANDO  DITA: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356992"/>
            <a:ext cx="4557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SINCERIDADE.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00100" y="116632"/>
            <a:ext cx="7100292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PRECE  AGRADÁVEL  A  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42900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FÉ  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FERVOR.</a:t>
            </a:r>
          </a:p>
        </p:txBody>
      </p:sp>
    </p:spTree>
    <p:extLst>
      <p:ext uri="{BB962C8B-B14F-4D97-AF65-F5344CB8AC3E}">
        <p14:creationId xmlns:p14="http://schemas.microsoft.com/office/powerpoint/2010/main" val="16504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0770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LOUVAR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-6307" y="2636912"/>
            <a:ext cx="4578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PODEMOS: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0770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AGRADECER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3648" y="404664"/>
            <a:ext cx="6310484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56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MEIO  DA  PRECE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0770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PEDIR</a:t>
            </a:r>
          </a:p>
        </p:txBody>
      </p:sp>
    </p:spTree>
    <p:extLst>
      <p:ext uri="{BB962C8B-B14F-4D97-AF65-F5344CB8AC3E}">
        <p14:creationId xmlns:p14="http://schemas.microsoft.com/office/powerpoint/2010/main" val="10677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9872" y="2351782"/>
            <a:ext cx="5724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PRECE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CHEGA  A  DEUS.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47864" y="2348880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19872" y="1988840"/>
            <a:ext cx="5724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BONS  ESPÍRITOS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MENSAGEIROS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EXECUTORES  DA  VONTADE  DIVINA.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00100" y="365754"/>
            <a:ext cx="7215237" cy="83099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91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PODE-SE  ORAR  AOS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BONS  ESPÍRITOS?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47864" y="2132856"/>
            <a:ext cx="5796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  PERMISSÃO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  NADA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FAZ.</a:t>
            </a:r>
          </a:p>
        </p:txBody>
      </p:sp>
    </p:spTree>
    <p:extLst>
      <p:ext uri="{BB962C8B-B14F-4D97-AF65-F5344CB8AC3E}">
        <p14:creationId xmlns:p14="http://schemas.microsoft.com/office/powerpoint/2010/main" val="4180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489</Words>
  <Application>Microsoft Office PowerPoint</Application>
  <PresentationFormat>Apresentação na tela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125</cp:revision>
  <dcterms:created xsi:type="dcterms:W3CDTF">2015-10-18T17:41:00Z</dcterms:created>
  <dcterms:modified xsi:type="dcterms:W3CDTF">2018-06-13T14:43:42Z</dcterms:modified>
</cp:coreProperties>
</file>