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2" r:id="rId7"/>
    <p:sldId id="298" r:id="rId8"/>
    <p:sldId id="306" r:id="rId9"/>
    <p:sldId id="312" r:id="rId10"/>
    <p:sldId id="300" r:id="rId11"/>
    <p:sldId id="316" r:id="rId12"/>
    <p:sldId id="301" r:id="rId13"/>
    <p:sldId id="302" r:id="rId14"/>
    <p:sldId id="303" r:id="rId15"/>
    <p:sldId id="311" r:id="rId16"/>
    <p:sldId id="304" r:id="rId17"/>
    <p:sldId id="305" r:id="rId18"/>
    <p:sldId id="307" r:id="rId19"/>
    <p:sldId id="314" r:id="rId20"/>
    <p:sldId id="315" r:id="rId21"/>
    <p:sldId id="30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5000" t="-19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840" y="15567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FAZER  O  BEM: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PROCEDER  DE  ACORDO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LEI  DE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556792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FAZER  O  MAL: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INFRINGIR  A  LEI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10701" y="260648"/>
            <a:ext cx="6157643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BEM  E  O  MAL</a:t>
            </a:r>
          </a:p>
        </p:txBody>
      </p:sp>
    </p:spTree>
    <p:extLst>
      <p:ext uri="{BB962C8B-B14F-4D97-AF65-F5344CB8AC3E}">
        <p14:creationId xmlns:p14="http://schemas.microsoft.com/office/powerpoint/2010/main" val="20034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3136612"/>
            <a:ext cx="4569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QUERER  SABER.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0" y="282883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CRER  EM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6765" y="285293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ANALISAR  O  QUE  GOSTARIA  QUE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FIZESSEM.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35896" y="311750"/>
            <a:ext cx="5508104" cy="1077219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58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MEIOS  DE  DISTINGUIR  O  BEM  DO  MAL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0" y="2996952"/>
            <a:ext cx="46170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USAR  A  INTELIGÊNCIA.</a:t>
            </a:r>
          </a:p>
        </p:txBody>
      </p:sp>
    </p:spTree>
    <p:extLst>
      <p:ext uri="{BB962C8B-B14F-4D97-AF65-F5344CB8AC3E}">
        <p14:creationId xmlns:p14="http://schemas.microsoft.com/office/powerpoint/2010/main" val="11564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80112" y="2420888"/>
            <a:ext cx="3168352" cy="36004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458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SELVAGEM: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0621" y="188640"/>
            <a:ext cx="7453787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RESPONSABILIDADE  DO  MAL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01317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PROPORCIONAL  AOS  MEIOS  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ELE  DISPÕE  PARA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COMPREENDER  O  BEM  E  O  MAL. </a:t>
            </a:r>
          </a:p>
        </p:txBody>
      </p:sp>
    </p:spTree>
    <p:extLst>
      <p:ext uri="{BB962C8B-B14F-4D97-AF65-F5344CB8AC3E}">
        <p14:creationId xmlns:p14="http://schemas.microsoft.com/office/powerpoint/2010/main" val="42409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9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00670" y="188640"/>
            <a:ext cx="3942660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99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INSTRUÍDO: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TANTO  MAIS  CULPADO,  QUANTO  MELHOR  SABE  O  QUE  FAZ.</a:t>
            </a:r>
          </a:p>
        </p:txBody>
      </p:sp>
    </p:spTree>
    <p:extLst>
      <p:ext uri="{BB962C8B-B14F-4D97-AF65-F5344CB8AC3E}">
        <p14:creationId xmlns:p14="http://schemas.microsoft.com/office/powerpoint/2010/main" val="40433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5091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PUNIDO: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SÓ  PELO  MAL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HAJA  FEITO,  MAS  PELO  MAL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QUE  TENHA  DADO  LUGAR.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509120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RESPONDERÁ: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TODO  MAL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HAJA  RESULTADO  DE  NÃO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  PRATICADO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98038" y="85885"/>
            <a:ext cx="6147923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PRÁTICA  DO  MAL</a:t>
            </a:r>
          </a:p>
        </p:txBody>
      </p:sp>
    </p:spTree>
    <p:extLst>
      <p:ext uri="{BB962C8B-B14F-4D97-AF65-F5344CB8AC3E}">
        <p14:creationId xmlns:p14="http://schemas.microsoft.com/office/powerpoint/2010/main" val="37853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35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3012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RESISTIR: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HÁ  VIRTUDE.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30120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PRATICA  POR  FALTA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OCASIÃO:  É  CULPADO.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332656"/>
            <a:ext cx="3332981" cy="186350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RESPONSABILIDADE   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MAUS   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PENSAMENTOS</a:t>
            </a:r>
          </a:p>
        </p:txBody>
      </p:sp>
    </p:spTree>
    <p:extLst>
      <p:ext uri="{BB962C8B-B14F-4D97-AF65-F5344CB8AC3E}">
        <p14:creationId xmlns:p14="http://schemas.microsoft.com/office/powerpoint/2010/main" val="18175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rcRect/>
          <a:stretch>
            <a:fillRect l="-10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94116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MÉRITO: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DIFICULDADE  EM  PRATICÁ-LO.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43808" y="188640"/>
            <a:ext cx="3024336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BEM</a:t>
            </a:r>
          </a:p>
        </p:txBody>
      </p:sp>
    </p:spTree>
    <p:extLst>
      <p:ext uri="{BB962C8B-B14F-4D97-AF65-F5344CB8AC3E}">
        <p14:creationId xmlns:p14="http://schemas.microsoft.com/office/powerpoint/2010/main" val="3458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/>
          <a:stretch>
            <a:fillRect l="-2000" t="-2000" r="-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2911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  ESFORÇO:  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  MERECIMENTO.</a:t>
            </a:r>
          </a:p>
        </p:txBody>
      </p:sp>
    </p:spTree>
    <p:extLst>
      <p:ext uri="{BB962C8B-B14F-4D97-AF65-F5344CB8AC3E}">
        <p14:creationId xmlns:p14="http://schemas.microsoft.com/office/powerpoint/2010/main" val="24958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</a:extLst>
          </a:blip>
          <a:srcRect/>
          <a:stretch>
            <a:fillRect l="-1000" t="-20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0"/>
          <p:cNvSpPr txBox="1">
            <a:spLocks noChangeArrowheads="1"/>
          </p:cNvSpPr>
          <p:nvPr/>
        </p:nvSpPr>
        <p:spPr bwMode="auto">
          <a:xfrm rot="1365409">
            <a:off x="759809" y="1889335"/>
            <a:ext cx="187944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ADORAÇÃO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539552" y="3012073"/>
            <a:ext cx="1768433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TRABALHO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 rot="21196364">
            <a:off x="322177" y="4107840"/>
            <a:ext cx="222048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REPRODUÇÃO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 rot="20436771">
            <a:off x="519314" y="5133706"/>
            <a:ext cx="238199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CONSERVAÇÃO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 rot="20602272">
            <a:off x="6811558" y="1946604"/>
            <a:ext cx="204895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DESTRUIÇÃO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092280" y="2998113"/>
            <a:ext cx="185980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SOCIEDADE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 rot="528755">
            <a:off x="6743090" y="4071522"/>
            <a:ext cx="200086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PROGRESSO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 rot="1001092">
            <a:off x="6535077" y="5091161"/>
            <a:ext cx="186140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IGUALDADE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3729461" y="5501844"/>
            <a:ext cx="182934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531152" y="5933892"/>
            <a:ext cx="446865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JUSTIÇA,  AMOR  E  CARIDADE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7094" y="98669"/>
            <a:ext cx="7669811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DIVISÃO  DA  LEI  DIVINA</a:t>
            </a:r>
          </a:p>
        </p:txBody>
      </p:sp>
    </p:spTree>
    <p:extLst>
      <p:ext uri="{BB962C8B-B14F-4D97-AF65-F5344CB8AC3E}">
        <p14:creationId xmlns:p14="http://schemas.microsoft.com/office/powerpoint/2010/main" val="2242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</a:extLst>
          </a:blip>
          <a:srcRect/>
          <a:stretch>
            <a:fillRect l="-2000" t="-21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6612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  PARTES:  É  A  DE  MOISÉS.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8924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ABRANGE  TODAS  AS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CIRCUNSTÂNCIAS  DA  VIDA!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7094" y="116632"/>
            <a:ext cx="7669811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DIVISÃO  DA  LEI  DIVINA</a:t>
            </a:r>
          </a:p>
        </p:txBody>
      </p:sp>
    </p:spTree>
    <p:extLst>
      <p:ext uri="{BB962C8B-B14F-4D97-AF65-F5344CB8AC3E}">
        <p14:creationId xmlns:p14="http://schemas.microsoft.com/office/powerpoint/2010/main" val="38781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 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LEI  DIVINA  OU  NATURAL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356992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CARACTERES  DA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NATURAL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396037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DIVISÃO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NATURAL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429000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NATURAL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429000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E  O  MAL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72514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  O  QUE  SE  DEVE  FAZER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QUE  NÃO  SE  DEVE  FAZER.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LEI  DE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41" y="465313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HOMEM  SE  TORNA  INFELIZ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DELA  SE  AFASTA.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43213" y="260648"/>
            <a:ext cx="5057574" cy="45121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72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  NATURAL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4797152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GARANTE  A  FELICIDADE.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3068960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ETERNA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63688" y="2964765"/>
            <a:ext cx="5184576" cy="53016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295"/>
              </a:avLst>
            </a:prstTxWarp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CARACTERÍSTICAS: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26876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MANTEM  A  HARMONIA  NO  UNIVERSO  MATERIAL  E  NO  UNIVERSO  MORAL.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260648"/>
            <a:ext cx="7128792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  DIVINA  OU  NATURAL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306" y="2952789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IMUTÁVEL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278" y="296476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15719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REGULAM  O  MOVIMENTO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RELAÇÕES  DA  MATÉRIA.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986286"/>
            <a:ext cx="442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LEIS  FÍSICAS: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3171" y="5445224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DOMÍNIO  DA  CIÊNCIA.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116632"/>
            <a:ext cx="7560840" cy="76944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ABRANGÊNCIA  DA  LEI  DIVINA</a:t>
            </a:r>
          </a:p>
        </p:txBody>
      </p:sp>
    </p:spTree>
    <p:extLst>
      <p:ext uri="{BB962C8B-B14F-4D97-AF65-F5344CB8AC3E}">
        <p14:creationId xmlns:p14="http://schemas.microsoft.com/office/powerpoint/2010/main" val="21828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543" y="112474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RELAÇÕES  DO  HOMEM  CONSIGO,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DEUS  E  COM  SEU  SEMELHANTES.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188640"/>
            <a:ext cx="5472608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LEIS  MORAIS</a:t>
            </a:r>
          </a:p>
        </p:txBody>
      </p:sp>
    </p:spTree>
    <p:extLst>
      <p:ext uri="{BB962C8B-B14F-4D97-AF65-F5344CB8AC3E}">
        <p14:creationId xmlns:p14="http://schemas.microsoft.com/office/powerpoint/2010/main" val="18713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2204864"/>
            <a:ext cx="4716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TODOS  A  COMPREENDEM.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23928" y="2132856"/>
            <a:ext cx="522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PODEM  CONHECÊ-LA.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54835" y="2132856"/>
            <a:ext cx="4989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A  COMPREENDERÃO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DIA.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8481" y="335557"/>
            <a:ext cx="6534697" cy="93320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50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CONHECIMENTO  DA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  DIVINA</a:t>
            </a:r>
          </a:p>
        </p:txBody>
      </p:sp>
    </p:spTree>
    <p:extLst>
      <p:ext uri="{BB962C8B-B14F-4D97-AF65-F5344CB8AC3E}">
        <p14:creationId xmlns:p14="http://schemas.microsoft.com/office/powerpoint/2010/main" val="40447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2100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 CONSCIÊNCIA.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58403" y="188640"/>
            <a:ext cx="6427193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2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ONDE  ESTÁ  ESCRITA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LEI  DE  DEUS?</a:t>
            </a:r>
          </a:p>
        </p:txBody>
      </p:sp>
    </p:spTree>
    <p:extLst>
      <p:ext uri="{BB962C8B-B14F-4D97-AF65-F5344CB8AC3E}">
        <p14:creationId xmlns:p14="http://schemas.microsoft.com/office/powerpoint/2010/main" val="33204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9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4958" y="3068960"/>
            <a:ext cx="4586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NO  LIVRO  DA  NATUREZA.</a:t>
            </a:r>
          </a:p>
        </p:txBody>
      </p:sp>
    </p:spTree>
    <p:extLst>
      <p:ext uri="{BB962C8B-B14F-4D97-AF65-F5344CB8AC3E}">
        <p14:creationId xmlns:p14="http://schemas.microsoft.com/office/powerpoint/2010/main" val="22326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383</Words>
  <Application>Microsoft Office PowerPoint</Application>
  <PresentationFormat>Apresentação na tela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132</cp:revision>
  <dcterms:created xsi:type="dcterms:W3CDTF">2015-10-18T17:41:00Z</dcterms:created>
  <dcterms:modified xsi:type="dcterms:W3CDTF">2018-06-13T14:35:56Z</dcterms:modified>
</cp:coreProperties>
</file>