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291" r:id="rId6"/>
    <p:sldId id="298" r:id="rId7"/>
    <p:sldId id="299" r:id="rId8"/>
    <p:sldId id="300" r:id="rId9"/>
    <p:sldId id="301" r:id="rId10"/>
    <p:sldId id="302" r:id="rId11"/>
    <p:sldId id="305" r:id="rId12"/>
    <p:sldId id="30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MUNDO  DOS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8000"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91680" y="1534140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TUDO  NA  NATUREZA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ENCADEIA  POR  ELOS  QUE  O  HOMEM  NO  SEU  ESTADO  ATUAL,  NUNCA  CHEGARÁ   A  COMPREENDER.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260648"/>
            <a:ext cx="7522860" cy="57606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COMPREENSÃO  DA  OBRA  DE  DEUS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67644" y="1626473"/>
            <a:ext cx="64087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SOMENTE  QUANDO  A  SUA  INTELIGÊNCIA  ESTIVER  NO  GRAU  MÁXIMO  DE  DESENVOLVIMENTO,  É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COMPREENDERÁ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OBRA  DO  CRIADOR.</a:t>
            </a:r>
          </a:p>
        </p:txBody>
      </p:sp>
    </p:spTree>
    <p:extLst>
      <p:ext uri="{BB962C8B-B14F-4D97-AF65-F5344CB8AC3E}">
        <p14:creationId xmlns:p14="http://schemas.microsoft.com/office/powerpoint/2010/main" val="20581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7384"/>
            <a:ext cx="91440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XI  </a:t>
            </a:r>
          </a:p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DOS  TRÊS  REINOS 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63888" y="3429000"/>
            <a:ext cx="55801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MINERAIS  E 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PLANTAS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72970" y="3429000"/>
            <a:ext cx="557103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METEMPSICOSE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565143" y="3429000"/>
            <a:ext cx="55788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ANIMAIS  E  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9917" y="49411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FORMADOS  DE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MATÉRIA  INERTE.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941168"/>
            <a:ext cx="9129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TÊM  FORÇA  MECÂNICA.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27784" y="260648"/>
            <a:ext cx="4032448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MINERAIS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697268"/>
            <a:ext cx="91419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TÊM  VIDA  ORGÂNICA.</a:t>
            </a:r>
          </a:p>
          <a:p>
            <a:pPr algn="ctr">
              <a:defRPr/>
            </a:pP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DOTADAS  DE  VITALIDADE.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72514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COMPOSTAS  DE  </a:t>
            </a:r>
          </a:p>
          <a:p>
            <a:pPr algn="ctr">
              <a:defRPr/>
            </a:pP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MATÉRIA  INERTE.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869160"/>
            <a:ext cx="91291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POSSUEM  INSTINTO  </a:t>
            </a:r>
          </a:p>
          <a:p>
            <a:pPr algn="ctr">
              <a:defRPr/>
            </a:pP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PURAMENTE  MECÂNICO.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11761" y="332656"/>
            <a:ext cx="4032448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PLANTAS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797152"/>
            <a:ext cx="91419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RECEBEM  IMPRESSÕES  FÍSICAS.</a:t>
            </a:r>
          </a:p>
          <a:p>
            <a:pPr algn="ctr">
              <a:defRPr/>
            </a:pP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TÊM  PERCEPÇÕES.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48" y="5085184"/>
            <a:ext cx="914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SENTEM  DOR.</a:t>
            </a:r>
          </a:p>
        </p:txBody>
      </p:sp>
    </p:spTree>
    <p:extLst>
      <p:ext uri="{BB962C8B-B14F-4D97-AF65-F5344CB8AC3E}">
        <p14:creationId xmlns:p14="http://schemas.microsoft.com/office/powerpoint/2010/main" val="30052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51723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CONSCIÊNCIA  DE  SUA  EXISTÊNCIA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  SUA  INDIVIDUALIDADE.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7332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INTELIGÊNCIA  INSTINTIVA  E  LIMITADA.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LIBERDADE  DE  AÇÃO  LIMITADA.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83768" y="116632"/>
            <a:ext cx="4167703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ANIMAIS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51723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MEIOS  DE  COMUNICAÇÃO  INSTINTIVOS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CIRCUNSCRITOS.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317" y="5589240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MEIOS  DE  SE  PREVENIREM  E  EXPRIMIREM  SUAS  SENSAÇÕES.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POSSUEM</a:t>
            </a: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565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76672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 INFERIOR  À  ALMA  HUMANA.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4127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4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SIM!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88640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TEM  CONSCIÊNCIA,  LIVRE  ARBÍTRIO,  SENSO  MORAL,  NEM  RESPONSABILIDADE.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05146" y="188640"/>
            <a:ext cx="6733707" cy="79208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ANIMAIS TÊM  ALMA?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332656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SOBREVIVE  AO  CORPO.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04664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CONSERVA  A  INDIVIDUALIDADE.</a:t>
            </a:r>
          </a:p>
        </p:txBody>
      </p:sp>
    </p:spTree>
    <p:extLst>
      <p:ext uri="{BB962C8B-B14F-4D97-AF65-F5344CB8AC3E}">
        <p14:creationId xmlns:p14="http://schemas.microsoft.com/office/powerpoint/2010/main" val="13035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  <p:bldP spid="7" grpId="0"/>
      <p:bldP spid="7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569" y="5085184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CLASSIFICADOS  EM  GRUPOS  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RAÇA  E  MANTIDOS  POR  ESPÍRITOS  INCUMBIDOS  DESSAS  TAREFAS.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0120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FICAM  NUMA  ESPÉCIE  DE  ERRATICIDADE.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301208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ALGUNS  SÃO  MANTIDOS  NO  MUNDO  ESPIRITUAL  EM  TAREFAS  AUXILIARES.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9592" y="260648"/>
            <a:ext cx="7272807" cy="57606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24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ANIMAIS  APÓS  A  MORTE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573" y="508518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LHES  É  DADO  TEMPO  DE  ENTRAR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RELAÇÃO  COM  OUTRAS  CRIATURAS.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08518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REENCARNAÇÃO  É  QUASE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SEQUENCIAL  À  MORTE.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56612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Cena  do  Filme  Nosso  Lar</a:t>
            </a:r>
          </a:p>
        </p:txBody>
      </p:sp>
    </p:spTree>
    <p:extLst>
      <p:ext uri="{BB962C8B-B14F-4D97-AF65-F5344CB8AC3E}">
        <p14:creationId xmlns:p14="http://schemas.microsoft.com/office/powerpoint/2010/main" val="28046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31840" y="2780928"/>
            <a:ext cx="6012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ANIMAIS  PROGRIDEM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O  HOMEM.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04789" y="2492896"/>
            <a:ext cx="6516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TODOS  OS  SERES  ESTÃO  SUJEITOS  À  LEI  DO  PROGRESSO.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79490" y="1988840"/>
            <a:ext cx="71642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NOS  MUNDOS  SUPERIORES,  ONDE  OS  HOMENS  SÃO  MAIS  ADIANTADOS,  OS  ANIMAIS  TAMBÉM  O  SÃO.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31640" y="260648"/>
            <a:ext cx="6552728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LEI  DIVINA  DO  PROGRESSO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4" r="50484"/>
          <a:stretch/>
        </p:blipFill>
        <p:spPr>
          <a:xfrm>
            <a:off x="-180528" y="5902036"/>
            <a:ext cx="4752528" cy="1199372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29665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92239"/>
            <a:ext cx="914194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DESDE  QUE  O  PRINCÍPIO  INTELIGENTE  ATINGE  O  GRAU  NECESSÁRIO  PARA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ESPÍRITO  E  ENTRAR  NO  PERÍODO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HUMANIZAÇÃO  JÁ  NÃO  GUARDA  RELAÇÃO  COM  O  SEU  ESTADO  PRIMITIVO.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ESPÍRITO  HUMANO  REENCARNA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CORPO  DE  ANIMAL  OU  VEGETAL.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41" y="131148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ESPÍRITO  NÃO  PASSA  DE  UM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ESTADO  SUPERIOR  PARA  OUTRO  INFERIOR:  NÃO  REGRIDE.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55776" y="188640"/>
            <a:ext cx="4320480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METEMPSICOSE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17032"/>
            <a:ext cx="664468" cy="66446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664468" cy="6644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664468" cy="6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366</Words>
  <Application>Microsoft Office PowerPoint</Application>
  <PresentationFormat>Apresentação na tela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Fabio Pedrosa</cp:lastModifiedBy>
  <cp:revision>122</cp:revision>
  <dcterms:created xsi:type="dcterms:W3CDTF">2015-10-18T17:41:00Z</dcterms:created>
  <dcterms:modified xsi:type="dcterms:W3CDTF">2018-09-10T20:28:36Z</dcterms:modified>
</cp:coreProperties>
</file>