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84" r:id="rId4"/>
    <p:sldId id="297" r:id="rId5"/>
    <p:sldId id="291" r:id="rId6"/>
    <p:sldId id="292" r:id="rId7"/>
    <p:sldId id="299" r:id="rId8"/>
    <p:sldId id="305" r:id="rId9"/>
    <p:sldId id="294" r:id="rId10"/>
    <p:sldId id="300" r:id="rId11"/>
    <p:sldId id="295" r:id="rId12"/>
    <p:sldId id="309" r:id="rId13"/>
    <p:sldId id="308" r:id="rId14"/>
    <p:sldId id="307" r:id="rId15"/>
    <p:sldId id="296" r:id="rId16"/>
    <p:sldId id="301" r:id="rId17"/>
    <p:sldId id="302" r:id="rId18"/>
    <p:sldId id="303" r:id="rId19"/>
    <p:sldId id="304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702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3145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42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2115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04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202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83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27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874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869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83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64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165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783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74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39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676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5367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616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1756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138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9927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32434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205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42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2272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82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661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5014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7056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572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8166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661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6180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8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3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563888" y="3765464"/>
            <a:ext cx="55744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DO  MUNDO  DOS</a:t>
            </a:r>
          </a:p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ESPÍRITOS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563888" y="2700209"/>
            <a:ext cx="55744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2ª  PARTE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65820" y="188640"/>
            <a:ext cx="7812360" cy="648072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3854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LIVRO  DOS  ESPÍRITOS</a:t>
            </a:r>
          </a:p>
        </p:txBody>
      </p:sp>
    </p:spTree>
    <p:extLst>
      <p:ext uri="{BB962C8B-B14F-4D97-AF65-F5344CB8AC3E}">
        <p14:creationId xmlns:p14="http://schemas.microsoft.com/office/powerpoint/2010/main" val="369975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10633" y="260648"/>
            <a:ext cx="61885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ASSISTIR  ENFERMOS.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05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-5354" y="5517232"/>
            <a:ext cx="91419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VELAR  POR  FAMILIARES.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32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 l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0" y="5373216"/>
            <a:ext cx="9141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DAR  CONSELHOS  E  INSPIRAR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BONS  PENSAMENTOS.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15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5643578"/>
            <a:ext cx="91419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AUXILIAR  NO  PROGRESSO.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564357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INSTRUIR  OS  HOMENS.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4883" y="5357826"/>
            <a:ext cx="91291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CADA  UM  TEM  A  SUA  MISSÃO, 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PORQUE  TODOS  PODEM  SER  ÚTEIS.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057" y="5643578"/>
            <a:ext cx="91419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MELHORAR  AS  INSTITUIÇÕES.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59532" y="116632"/>
            <a:ext cx="8388932" cy="648072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MISSÕES  DOS  ESPÍRITOS  ENCARNADOS</a:t>
            </a:r>
          </a:p>
        </p:txBody>
      </p:sp>
    </p:spTree>
    <p:extLst>
      <p:ext uri="{BB962C8B-B14F-4D97-AF65-F5344CB8AC3E}">
        <p14:creationId xmlns:p14="http://schemas.microsoft.com/office/powerpoint/2010/main" val="106770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8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1916832"/>
            <a:ext cx="550604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 TAMBÉM  OS  PREGUIÇOSOS,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RECUAM  DIANTE  DO  TRABALHO.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2132856"/>
            <a:ext cx="55081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SÃO  AQUELAS  QUE  VIVEM  SÓ PARA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  MESMAS.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1988840"/>
            <a:ext cx="542865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PEDIRÃO  OPORTUNIDADE  PARA  RECUPERAR  O  TEMPO  PERDIDO.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72051" y="188640"/>
            <a:ext cx="8199897" cy="792088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PESSOAS  VOLUNTARIAMENTE  INÚTEIS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2060848"/>
            <a:ext cx="536203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CONSEQUÊNCIA: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EXPIARÃO  DURAMENTE  A  INUTILIDADE.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2132856"/>
            <a:ext cx="550604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COMPREENDERÃO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INCONVENIENTES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 INUTILIDADE.</a:t>
            </a:r>
          </a:p>
        </p:txBody>
      </p:sp>
    </p:spTree>
    <p:extLst>
      <p:ext uri="{BB962C8B-B14F-4D97-AF65-F5344CB8AC3E}">
        <p14:creationId xmlns:p14="http://schemas.microsoft.com/office/powerpoint/2010/main" val="37081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7" grpId="0"/>
      <p:bldP spid="7" grpId="1"/>
      <p:bldP spid="9" grpId="0"/>
      <p:bldP spid="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987824" y="3500438"/>
            <a:ext cx="6156176" cy="1071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NÃO  FOR  UM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ESPÍRITO  SUPERIOR.</a:t>
            </a:r>
          </a:p>
        </p:txBody>
      </p:sp>
      <p:sp>
        <p:nvSpPr>
          <p:cNvPr id="4" name="Retângulo 3"/>
          <p:cNvSpPr/>
          <p:nvPr/>
        </p:nvSpPr>
        <p:spPr>
          <a:xfrm>
            <a:off x="3143240" y="3500438"/>
            <a:ext cx="62176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SIM!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987824" y="3214686"/>
            <a:ext cx="615617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CONSEQUÊNCIA:</a:t>
            </a: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SOFRERÁ  OS  EFEITOS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MAL  CAUSADO.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571704" y="214290"/>
            <a:ext cx="6572296" cy="1198486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7752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ESPÍRITO  PODERÁ  FALIR  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NA  SUA  MISSÃO?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931288" y="3429000"/>
            <a:ext cx="62127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TERÁ  QUE  RETOMAR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TAREFA.</a:t>
            </a:r>
          </a:p>
        </p:txBody>
      </p:sp>
    </p:spTree>
    <p:extLst>
      <p:ext uri="{BB962C8B-B14F-4D97-AF65-F5344CB8AC3E}">
        <p14:creationId xmlns:p14="http://schemas.microsoft.com/office/powerpoint/2010/main" val="352993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6" grpId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260648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SÃO  VERDADEIRAS  MISSÕES.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 GRANDÍSSIMOS  DEVERES.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188640"/>
            <a:ext cx="912911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DEUS  COLOCOU  O  FILHO  SOB  A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TUTELA  DOS  PAIS,  A  FIM  DE  QUE  ESTES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DIRIJAM  PELO  CAMINHO  DO  BEM.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23528" y="116632"/>
            <a:ext cx="8640960" cy="1368152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MATERNIDADE  E  PATERNIDADE  </a:t>
            </a:r>
          </a:p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SÃO  MISSÕES?</a:t>
            </a:r>
          </a:p>
        </p:txBody>
      </p:sp>
    </p:spTree>
    <p:extLst>
      <p:ext uri="{BB962C8B-B14F-4D97-AF65-F5344CB8AC3E}">
        <p14:creationId xmlns:p14="http://schemas.microsoft.com/office/powerpoint/2010/main" val="255842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16632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OS  PAIS  NÃO  SÃO  RESPONSÁVEIS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  LHE  DISPENSARAM  TODOS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OS  CUIDADOS?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116632"/>
            <a:ext cx="912911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NÃO.  MAS,  QUANDO  PIORES  FOREM  AS  PROPENSÕES  DO  FILHO,  TANTO  MAIOR  O  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MÉRITO  DOS  PAIS,  SE  CONSEGUIREM  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DESVIÁ-LO  DO  MAU  CAMINHO.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99592" y="332656"/>
            <a:ext cx="7256278" cy="864096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5659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FILHO  QUE  SEGUE  </a:t>
            </a:r>
          </a:p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O  CAMINHO  DO  MAL</a:t>
            </a:r>
          </a:p>
        </p:txBody>
      </p:sp>
    </p:spTree>
    <p:extLst>
      <p:ext uri="{BB962C8B-B14F-4D97-AF65-F5344CB8AC3E}">
        <p14:creationId xmlns:p14="http://schemas.microsoft.com/office/powerpoint/2010/main" val="250721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63888" y="188640"/>
            <a:ext cx="5580112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CAPÍTULO  X  </a:t>
            </a:r>
          </a:p>
        </p:txBody>
      </p:sp>
      <p:sp>
        <p:nvSpPr>
          <p:cNvPr id="8" name="Retângulo 7"/>
          <p:cNvSpPr/>
          <p:nvPr/>
        </p:nvSpPr>
        <p:spPr>
          <a:xfrm>
            <a:off x="3563888" y="2852936"/>
            <a:ext cx="55801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DAS  OCUPAÇÕES</a:t>
            </a:r>
          </a:p>
          <a:p>
            <a:pPr algn="ctr"/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MISSÕES  DOS  ESPÍRITOS  </a:t>
            </a:r>
          </a:p>
        </p:txBody>
      </p:sp>
    </p:spTree>
    <p:extLst>
      <p:ext uri="{BB962C8B-B14F-4D97-AF65-F5344CB8AC3E}">
        <p14:creationId xmlns:p14="http://schemas.microsoft.com/office/powerpoint/2010/main" val="3619344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</a:extLst>
          </a:blip>
          <a:srcRect/>
          <a:stretch>
            <a:fillRect l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5733256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SÃO  CONTÍNUAS.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4883" y="5733256"/>
            <a:ext cx="91291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TODOS  TÊM  DEVERES  A  CUMPRIR.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57224" y="116632"/>
            <a:ext cx="7572428" cy="864096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OCUPAÇÕES  DOS   ESPÍRITOS</a:t>
            </a:r>
          </a:p>
        </p:txBody>
      </p:sp>
    </p:spTree>
    <p:extLst>
      <p:ext uri="{BB962C8B-B14F-4D97-AF65-F5344CB8AC3E}">
        <p14:creationId xmlns:p14="http://schemas.microsoft.com/office/powerpoint/2010/main" val="140797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1906" y="5517232"/>
            <a:ext cx="91291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AUXILIAR  O  PROGRESSO 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 HUMANIDADE.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714348" y="188640"/>
            <a:ext cx="7572428" cy="720080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indent="539750" algn="ctr" eaLnBrk="0" hangingPunct="0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MISSÕES  DOS  ESPÍRITOS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0" y="5445224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ctr" eaLnBrk="0" hangingPunct="0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RECEBER  ORDENS  DE  DEUS  E</a:t>
            </a:r>
          </a:p>
          <a:p>
            <a:pPr indent="539750" algn="ctr" eaLnBrk="0" hangingPunct="0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TRANSMITI-LAS  AO  UNIVERSO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879" y="5589240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ctr" eaLnBrk="0" hangingPunct="0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ELEVADOS:</a:t>
            </a:r>
          </a:p>
        </p:txBody>
      </p:sp>
    </p:spTree>
    <p:extLst>
      <p:ext uri="{BB962C8B-B14F-4D97-AF65-F5344CB8AC3E}">
        <p14:creationId xmlns:p14="http://schemas.microsoft.com/office/powerpoint/2010/main" val="333364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1" grpId="1"/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526" y="5157192"/>
            <a:ext cx="91291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OCUPAÇÕES  APROPRIADAS  AO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GRAU  DE  INFERIORIDADE.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5357826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ctr" eaLnBrk="0" hangingPunct="0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INFERIORES:</a:t>
            </a:r>
          </a:p>
        </p:txBody>
      </p:sp>
      <p:sp>
        <p:nvSpPr>
          <p:cNvPr id="5" name="Retângulo 4"/>
          <p:cNvSpPr/>
          <p:nvPr/>
        </p:nvSpPr>
        <p:spPr>
          <a:xfrm>
            <a:off x="1043608" y="116632"/>
            <a:ext cx="7128792" cy="792088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indent="539750" algn="ctr" eaLnBrk="0" hangingPunct="0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MISSÕES  DOS  ESPÍRITOS</a:t>
            </a:r>
          </a:p>
        </p:txBody>
      </p:sp>
    </p:spTree>
    <p:extLst>
      <p:ext uri="{BB962C8B-B14F-4D97-AF65-F5344CB8AC3E}">
        <p14:creationId xmlns:p14="http://schemas.microsoft.com/office/powerpoint/2010/main" val="23455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276784" y="4365104"/>
            <a:ext cx="48579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ESSE  ESTADO  É  TEMPORÁRIO.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4211960" y="4293096"/>
            <a:ext cx="4932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5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SIM!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427984" y="4149080"/>
            <a:ext cx="47160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SENTEM-SE  FELIZES  POR  TORNAREM-SE  ÚTEIS.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547664" y="116632"/>
            <a:ext cx="6768752" cy="1022628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6356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HÁ  ESPÍRITOS  QUE  SE  </a:t>
            </a:r>
          </a:p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CONSERVAM  OCIOSOS?</a:t>
            </a:r>
            <a:endParaRPr lang="pt-BR" sz="3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03327" y="4437112"/>
            <a:ext cx="484067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PESA-LHES  A  OCIOSIDADE.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572000" y="3933056"/>
            <a:ext cx="4572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DESEJO  DE  PROGREDIR  OS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FAZEM  BUSCAR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ATIVIDADES.</a:t>
            </a:r>
          </a:p>
        </p:txBody>
      </p:sp>
    </p:spTree>
    <p:extLst>
      <p:ext uri="{BB962C8B-B14F-4D97-AF65-F5344CB8AC3E}">
        <p14:creationId xmlns:p14="http://schemas.microsoft.com/office/powerpoint/2010/main" val="158301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7" grpId="0"/>
      <p:bldP spid="7" grpId="1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l="-2000" t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057" y="5445224"/>
            <a:ext cx="9141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CONFORME  O  GRAU  DE  ELEVAÇÃO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  DE  INFERIORIDADE.</a:t>
            </a:r>
          </a:p>
        </p:txBody>
      </p:sp>
      <p:sp>
        <p:nvSpPr>
          <p:cNvPr id="4" name="Retângulo 3"/>
          <p:cNvSpPr/>
          <p:nvPr/>
        </p:nvSpPr>
        <p:spPr>
          <a:xfrm>
            <a:off x="27037" y="558924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OS  SUPERIORES: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74490" y="5620017"/>
            <a:ext cx="91291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VISAM  O  BEM  E  O  PROGRESSO.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116632"/>
            <a:ext cx="8929718" cy="1097790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6933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PARTICIPAÇÃO  DOS  ESPÍRITOS</a:t>
            </a:r>
          </a:p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EM  NOSSAS  OCUPAÇÕES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47453" y="5445224"/>
            <a:ext cx="91419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AGEM  NA  MEDIDA  EM  QUE  SEJA  ÚTIL.</a:t>
            </a:r>
          </a:p>
        </p:txBody>
      </p:sp>
    </p:spTree>
    <p:extLst>
      <p:ext uri="{BB962C8B-B14F-4D97-AF65-F5344CB8AC3E}">
        <p14:creationId xmlns:p14="http://schemas.microsoft.com/office/powerpoint/2010/main" val="40521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/>
          <a:stretch>
            <a:fillRect l="-4000" t="-3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2204" y="180390"/>
            <a:ext cx="914194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AGEM  ATIVAMENTE  E  COM  FREQUÊNCIA.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33265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OS  INFERIORES: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11118" y="332656"/>
            <a:ext cx="912911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VISAM  OS  SEUS  INTERESSES.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95536" y="332656"/>
            <a:ext cx="8572560" cy="1080120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7635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PARTICIPAÇÃO  DOS  ESPÍRITOS</a:t>
            </a:r>
          </a:p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EM  NOSSAS  OCUPAÇÕES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1265" y="197108"/>
            <a:ext cx="9144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ATUAM  DE  ACORDO  COM  AS</a:t>
            </a:r>
          </a:p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SUAS  NATUREZAS.</a:t>
            </a:r>
          </a:p>
        </p:txBody>
      </p:sp>
    </p:spTree>
    <p:extLst>
      <p:ext uri="{BB962C8B-B14F-4D97-AF65-F5344CB8AC3E}">
        <p14:creationId xmlns:p14="http://schemas.microsoft.com/office/powerpoint/2010/main" val="30485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8" grpId="0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057" y="5373216"/>
            <a:ext cx="9141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 ADEQUADAS  AO  GRAU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ADIANTAMENTO.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5301208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ESPÍRITOS  QUE  ESTÃO  AGUARDANDO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REENCARNAÇÃO.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39552" y="116631"/>
            <a:ext cx="8136904" cy="711369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MISSÕES  DOS  ESPÍRITOS  ERRANTES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301208"/>
            <a:ext cx="9141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 VARIADAS  EM  GÊNEROS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INTERESSES.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-108520" y="5373216"/>
            <a:ext cx="9141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PODEM  SER  RESTRITAS, 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PESSOAIS  OU  LOCAIS.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057" y="5445224"/>
            <a:ext cx="91419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EXEMPLOS</a:t>
            </a: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5043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7" grpId="0"/>
      <p:bldP spid="7" grpId="1"/>
      <p:bldP spid="9" grpId="0"/>
      <p:bldP spid="9" grpId="1"/>
      <p:bldP spid="10" grpId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</TotalTime>
  <Words>414</Words>
  <Application>Microsoft Office PowerPoint</Application>
  <PresentationFormat>Apresentação na tela (4:3)</PresentationFormat>
  <Paragraphs>99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Tema do Office</vt:lpstr>
      <vt:lpstr>1_Tema do Office</vt:lpstr>
      <vt:lpstr>2_Tema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cliente</dc:creator>
  <cp:lastModifiedBy>Rosi Meri</cp:lastModifiedBy>
  <cp:revision>120</cp:revision>
  <dcterms:created xsi:type="dcterms:W3CDTF">2015-10-18T17:41:00Z</dcterms:created>
  <dcterms:modified xsi:type="dcterms:W3CDTF">2018-06-13T13:44:34Z</dcterms:modified>
</cp:coreProperties>
</file>