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4" r:id="rId4"/>
    <p:sldId id="297" r:id="rId5"/>
    <p:sldId id="291" r:id="rId6"/>
    <p:sldId id="298" r:id="rId7"/>
    <p:sldId id="316" r:id="rId8"/>
    <p:sldId id="300" r:id="rId9"/>
    <p:sldId id="317" r:id="rId10"/>
    <p:sldId id="318" r:id="rId11"/>
    <p:sldId id="302" r:id="rId12"/>
    <p:sldId id="323" r:id="rId13"/>
    <p:sldId id="319" r:id="rId14"/>
    <p:sldId id="325" r:id="rId15"/>
    <p:sldId id="324" r:id="rId16"/>
    <p:sldId id="327" r:id="rId17"/>
    <p:sldId id="321" r:id="rId18"/>
    <p:sldId id="322" r:id="rId19"/>
    <p:sldId id="303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70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14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42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11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4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02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83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27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74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69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83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4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65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83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74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39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67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36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61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75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38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92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243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20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4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27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8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61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01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05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72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16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61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18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8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3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563888" y="3765464"/>
            <a:ext cx="557444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MUNDO  DOS</a:t>
            </a:r>
          </a:p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563888" y="2700209"/>
            <a:ext cx="5574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2ª  PARTE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65820" y="188640"/>
            <a:ext cx="7812360" cy="648072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3854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LIVRO  DOS  ESPÍRITOS</a:t>
            </a:r>
          </a:p>
        </p:txBody>
      </p:sp>
    </p:spTree>
    <p:extLst>
      <p:ext uri="{BB962C8B-B14F-4D97-AF65-F5344CB8AC3E}">
        <p14:creationId xmlns:p14="http://schemas.microsoft.com/office/powerpoint/2010/main" val="36997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071670" y="260648"/>
            <a:ext cx="5143536" cy="360040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8599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NA  LETARGIA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013176"/>
            <a:ext cx="91419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  SUSPENSÃO  DAS  FORÇAS  VITAIS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GERAL,  DANDO  AO  CORPO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APARÊNCIA  DA  MORTE. </a:t>
            </a:r>
          </a:p>
        </p:txBody>
      </p:sp>
    </p:spTree>
    <p:extLst>
      <p:ext uri="{BB962C8B-B14F-4D97-AF65-F5344CB8AC3E}">
        <p14:creationId xmlns:p14="http://schemas.microsoft.com/office/powerpoint/2010/main" val="118299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000232" y="295488"/>
            <a:ext cx="5143536" cy="397208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8798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NA  CATALEPSIA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057" y="5085184"/>
            <a:ext cx="91419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SUSPENSÃO  DAS  FORÇAS  VITAIS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FICA  LOCALIZADA,  PERMITINDO  A  MANIFESTAÇÃO  DA  INTELIGÊNCIA.</a:t>
            </a:r>
          </a:p>
        </p:txBody>
      </p:sp>
    </p:spTree>
    <p:extLst>
      <p:ext uri="{BB962C8B-B14F-4D97-AF65-F5344CB8AC3E}">
        <p14:creationId xmlns:p14="http://schemas.microsoft.com/office/powerpoint/2010/main" val="367723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133988" y="260648"/>
            <a:ext cx="4876023" cy="432048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8599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LETARGIA 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326" y="522920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 SEMPRE  NATURAL.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10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035951" y="260648"/>
            <a:ext cx="5072098" cy="432048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8798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CATALEPSIA</a:t>
            </a:r>
          </a:p>
        </p:txBody>
      </p:sp>
      <p:sp>
        <p:nvSpPr>
          <p:cNvPr id="7" name="Retângulo 6"/>
          <p:cNvSpPr/>
          <p:nvPr/>
        </p:nvSpPr>
        <p:spPr>
          <a:xfrm>
            <a:off x="15397" y="5301208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É  POR  VEZES  MAGNÉTICA. </a:t>
            </a:r>
          </a:p>
        </p:txBody>
      </p:sp>
    </p:spTree>
    <p:extLst>
      <p:ext uri="{BB962C8B-B14F-4D97-AF65-F5344CB8AC3E}">
        <p14:creationId xmlns:p14="http://schemas.microsoft.com/office/powerpoint/2010/main" val="89396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t="-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419872" y="836712"/>
            <a:ext cx="57241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EM  AMBAS,  O  ESPÍRITO  SE  CONSERVA  LIGADO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  CORPO  PELO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CORDÃO  FLUÍDICO.  </a:t>
            </a:r>
          </a:p>
        </p:txBody>
      </p:sp>
    </p:spTree>
    <p:extLst>
      <p:ext uri="{BB962C8B-B14F-4D97-AF65-F5344CB8AC3E}">
        <p14:creationId xmlns:p14="http://schemas.microsoft.com/office/powerpoint/2010/main" val="237675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5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57" y="5229200"/>
            <a:ext cx="9141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ESPÍRITO  SE  AFASTA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PROVISORIAMENTE  DO  CORPO.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30120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UM  ESTADO  DE  INDEPENDÊNCIA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ESPÍRITO:  DESDOBRAMENTO.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499992" y="253097"/>
            <a:ext cx="4176465" cy="655623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SONAMBULISMO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057" y="5301208"/>
            <a:ext cx="9141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  SER  NATURAL (ESPONTÂNEO)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  PROVOCADO (MAGNÉTICO).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1147" y="5229200"/>
            <a:ext cx="9141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  OCORRER  DURANTE  O  SONO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  NO  ESTADO  DE  VÍGILIA.</a:t>
            </a:r>
          </a:p>
        </p:txBody>
      </p:sp>
    </p:spTree>
    <p:extLst>
      <p:ext uri="{BB962C8B-B14F-4D97-AF65-F5344CB8AC3E}">
        <p14:creationId xmlns:p14="http://schemas.microsoft.com/office/powerpoint/2010/main" val="287045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7" grpId="0"/>
      <p:bldP spid="7" grpId="1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-5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19359" y="4941168"/>
            <a:ext cx="91291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OS  SONÂMBULOS  NÃO  GUARDAM  LEMBRANÇAS  DO  QUE  SE  PASSOU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 ESTADO  SONAMBÚLICO.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860032" y="260648"/>
            <a:ext cx="3816425" cy="720080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SONAMBULISMO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057" y="4725144"/>
            <a:ext cx="91419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ESPÍRITO  DO  SONÂMBULO  SERVE-SE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CORPO  PARA  DIZER  O  QUE  VÊ  NO  MUNDO  ESPIRITUAL  OU  PARA  TRANSMITIR  MENSAGENS  DOS  ESPÍRITOS.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524" y="5085184"/>
            <a:ext cx="9141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ESPÍRITO  DO  SONÂMBULO  ESTÁ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POSSE  PLENA  DE  SI  MESMO.</a:t>
            </a:r>
          </a:p>
        </p:txBody>
      </p:sp>
    </p:spTree>
    <p:extLst>
      <p:ext uri="{BB962C8B-B14F-4D97-AF65-F5344CB8AC3E}">
        <p14:creationId xmlns:p14="http://schemas.microsoft.com/office/powerpoint/2010/main" val="390449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l="-7000" t="-15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4857760"/>
            <a:ext cx="49320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  FACULDADE  DE  CLARIVIDÊNCIA.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4857760"/>
            <a:ext cx="55801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  VISTA  DA  ALMA: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  ALMA  QUEM  VÊ.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4857760"/>
            <a:ext cx="55652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FACULDADE  É  PERMANENTE.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785918" y="188640"/>
            <a:ext cx="5715040" cy="954107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8102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DUPLA  VISTA  OU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SEGUNDA  VISTA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4857760"/>
            <a:ext cx="52900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OCORRE  NO  ESTADO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VIGÍLIA.</a:t>
            </a:r>
          </a:p>
        </p:txBody>
      </p:sp>
    </p:spTree>
    <p:extLst>
      <p:ext uri="{BB962C8B-B14F-4D97-AF65-F5344CB8AC3E}">
        <p14:creationId xmlns:p14="http://schemas.microsoft.com/office/powerpoint/2010/main" val="359271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7384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CAPÍTULO  VIII  </a:t>
            </a:r>
          </a:p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  EMANCIPAÇÃO  DA  ALMA 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565143" y="3398118"/>
            <a:ext cx="55788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VISITAS  ESPÍRITAS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ENTRE  PESSOAS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VIVAS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563888" y="3429000"/>
            <a:ext cx="55801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 SONO  E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SONHOS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565143" y="3429000"/>
            <a:ext cx="55788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TRNSMISSÃO  OCULTA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PENSAMENTO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572411" y="3405733"/>
            <a:ext cx="55788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LETARGIA,  CATALEPSIA.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MORTES  APARENTES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491880" y="3429000"/>
            <a:ext cx="55788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ÊXTASE</a:t>
            </a:r>
          </a:p>
        </p:txBody>
      </p:sp>
      <p:sp>
        <p:nvSpPr>
          <p:cNvPr id="9" name="Retângulo 8"/>
          <p:cNvSpPr/>
          <p:nvPr/>
        </p:nvSpPr>
        <p:spPr>
          <a:xfrm>
            <a:off x="3563888" y="3429000"/>
            <a:ext cx="55801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SONAMBULISMO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572970" y="3356992"/>
            <a:ext cx="557103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RESUMO  TEÓRICO  DO  SONAMBULISMO,  DO  ÊXTASE  E  DA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DUPLA  VISTA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564374" y="3429000"/>
            <a:ext cx="557885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DUPLA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VISTA</a:t>
            </a:r>
          </a:p>
        </p:txBody>
      </p:sp>
    </p:spTree>
    <p:extLst>
      <p:ext uri="{BB962C8B-B14F-4D97-AF65-F5344CB8AC3E}">
        <p14:creationId xmlns:p14="http://schemas.microsoft.com/office/powerpoint/2010/main" val="361934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9" grpId="0"/>
      <p:bldP spid="19" grpId="1"/>
      <p:bldP spid="20" grpId="0"/>
      <p:bldP spid="20" grpId="1"/>
      <p:bldP spid="8" grpId="0"/>
      <p:bldP spid="8" grpId="1"/>
      <p:bldP spid="9" grpId="0"/>
      <p:bldP spid="9" grpId="1"/>
      <p:bldP spid="10" grpId="0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900"/>
                    </a14:imgEffect>
                    <a14:imgEffect>
                      <a14:saturation sat="120000"/>
                    </a14:imgEffect>
                  </a14:imgLayer>
                </a14:imgProps>
              </a:ext>
            </a:extLst>
          </a:blip>
          <a:srcRect/>
          <a:stretch>
            <a:fillRect t="-28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57" y="5445224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LIBERTA-SE  PARCIALMENTE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CORPO.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58924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JAMAIS  ESTÁ  INATIVO.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589240"/>
            <a:ext cx="91291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PODE  PREVER  A  SUA  MORTE.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214810" y="188640"/>
            <a:ext cx="4660147" cy="1152128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5164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ESPÍRITO  DURANTE  O  SONO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057" y="5445224"/>
            <a:ext cx="9141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ENTRA  EM  RELAÇÃO  COM  OS  ESPÍRITOS  ENCARNADOS  E  DESENCARNADOS.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429264"/>
            <a:ext cx="9141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  TRAZER  LEMBRANÇA  OU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INTUIÇÃO  DO  QUE  APRENDEU.</a:t>
            </a:r>
          </a:p>
        </p:txBody>
      </p:sp>
    </p:spTree>
    <p:extLst>
      <p:ext uri="{BB962C8B-B14F-4D97-AF65-F5344CB8AC3E}">
        <p14:creationId xmlns:p14="http://schemas.microsoft.com/office/powerpoint/2010/main" val="140797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7" grpId="0"/>
      <p:bldP spid="7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260648"/>
            <a:ext cx="514600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LEMBRANÇAS  DO  QUE  O  ESPÍRITO  VIU  E  VIVENCIOU  DURANTE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SONO.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162880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PODEM  SER: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95536" y="404664"/>
            <a:ext cx="3816424" cy="720080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SONHOS</a:t>
            </a:r>
          </a:p>
        </p:txBody>
      </p:sp>
    </p:spTree>
    <p:extLst>
      <p:ext uri="{BB962C8B-B14F-4D97-AF65-F5344CB8AC3E}">
        <p14:creationId xmlns:p14="http://schemas.microsoft.com/office/powerpoint/2010/main" val="212379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4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-11782" y="260648"/>
            <a:ext cx="57241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EFEITOS  DA  IMAGINAÇÃO.</a:t>
            </a:r>
          </a:p>
        </p:txBody>
      </p:sp>
    </p:spTree>
    <p:extLst>
      <p:ext uri="{BB962C8B-B14F-4D97-AF65-F5344CB8AC3E}">
        <p14:creationId xmlns:p14="http://schemas.microsoft.com/office/powerpoint/2010/main" val="41614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5445224"/>
            <a:ext cx="9141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SE  TER  PLENO  DESENVOLVIMENTO  DAS  FACULDADES.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51723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CAUSAS: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1520" y="44624"/>
            <a:ext cx="8352928" cy="720080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INCOERÊNCIAS  DOS  SONHOS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057" y="5445224"/>
            <a:ext cx="9141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RECORDAÇÕES  SEREM  TRUNCADAS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INCOMPLETAS.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057" y="5445224"/>
            <a:ext cx="9141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LEMBRANÇAS  DE  ACONTECIMENTOS  DE  EXISTÊNCIAS  ANTERIORES.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057" y="5445224"/>
            <a:ext cx="9141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PERTURBAÇÃO  DA   PARTIDA  E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REGRESSO  AO  CORPO.</a:t>
            </a:r>
          </a:p>
        </p:txBody>
      </p:sp>
    </p:spTree>
    <p:extLst>
      <p:ext uri="{BB962C8B-B14F-4D97-AF65-F5344CB8AC3E}">
        <p14:creationId xmlns:p14="http://schemas.microsoft.com/office/powerpoint/2010/main" val="192109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7" grpId="0"/>
      <p:bldP spid="7" grpId="1"/>
      <p:bldP spid="9" grpId="0"/>
      <p:bldP spid="9" grpId="1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7441" y="5373216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TORMENTOS  PROVOCADOS  PELOS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MAUS  ESPÍRITOS.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3528" y="188640"/>
            <a:ext cx="8191389" cy="720080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INCOERÊNCIAS  DOS  SONHOS</a:t>
            </a:r>
          </a:p>
        </p:txBody>
      </p:sp>
    </p:spTree>
    <p:extLst>
      <p:ext uri="{BB962C8B-B14F-4D97-AF65-F5344CB8AC3E}">
        <p14:creationId xmlns:p14="http://schemas.microsoft.com/office/powerpoint/2010/main" val="85379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987824" y="2857496"/>
            <a:ext cx="61561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NOSSO  ESPÍRITO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REGISTRA  AS  IMPRESSÕES  DURANTE  O  SONO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PELOS  ÓRGÃOS  DO  PERISPÍRITO.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307754" y="2857496"/>
            <a:ext cx="583624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NOSSO  CORPO  FÍSICO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SER  DE  MATÉRIA  GROSSEIRA  NEM  SEMPRE  CONSERVA  ESSAS  IMPRESSÕES.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3527" y="116632"/>
            <a:ext cx="8424937" cy="1026352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6473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POR  QUE  NÃO  NOS  LEMBRAMOS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SEMPRE  DOS  SONHOS?</a:t>
            </a:r>
          </a:p>
        </p:txBody>
      </p:sp>
    </p:spTree>
    <p:extLst>
      <p:ext uri="{BB962C8B-B14F-4D97-AF65-F5344CB8AC3E}">
        <p14:creationId xmlns:p14="http://schemas.microsoft.com/office/powerpoint/2010/main" val="50921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57" y="5157192"/>
            <a:ext cx="91419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DERIVAM  DO  MESMO  PRINCÍPIO: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PERDA  TEMPORÁRIA  DA  SENSIBILIDADE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DO  MOVIMENTO.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44522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CAUSA  FISIOLÓGICA  AINDA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INEXPLICADA.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357166"/>
            <a:ext cx="5715008" cy="1512168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8599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MORTES  APARENTES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LETARGIA  E  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CATALEPSIA</a:t>
            </a:r>
          </a:p>
        </p:txBody>
      </p:sp>
    </p:spTree>
    <p:extLst>
      <p:ext uri="{BB962C8B-B14F-4D97-AF65-F5344CB8AC3E}">
        <p14:creationId xmlns:p14="http://schemas.microsoft.com/office/powerpoint/2010/main" val="146631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413</Words>
  <Application>Microsoft Office PowerPoint</Application>
  <PresentationFormat>Apresentação na tela (4:3)</PresentationFormat>
  <Paragraphs>97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Tema do Office</vt:lpstr>
      <vt:lpstr>1_Tema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Rosi Meri</cp:lastModifiedBy>
  <cp:revision>128</cp:revision>
  <dcterms:created xsi:type="dcterms:W3CDTF">2015-10-18T17:41:00Z</dcterms:created>
  <dcterms:modified xsi:type="dcterms:W3CDTF">2018-06-13T12:55:41Z</dcterms:modified>
</cp:coreProperties>
</file>