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84" r:id="rId6"/>
    <p:sldId id="297" r:id="rId7"/>
    <p:sldId id="291" r:id="rId8"/>
    <p:sldId id="292" r:id="rId9"/>
    <p:sldId id="299" r:id="rId10"/>
    <p:sldId id="300" r:id="rId11"/>
    <p:sldId id="293" r:id="rId12"/>
    <p:sldId id="294" r:id="rId13"/>
    <p:sldId id="295" r:id="rId14"/>
    <p:sldId id="296" r:id="rId15"/>
    <p:sldId id="310" r:id="rId16"/>
    <p:sldId id="309" r:id="rId17"/>
    <p:sldId id="301" r:id="rId18"/>
    <p:sldId id="302" r:id="rId19"/>
    <p:sldId id="303" r:id="rId20"/>
    <p:sldId id="304" r:id="rId21"/>
    <p:sldId id="305" r:id="rId22"/>
    <p:sldId id="313" r:id="rId23"/>
    <p:sldId id="307" r:id="rId24"/>
    <p:sldId id="314" r:id="rId25"/>
    <p:sldId id="315" r:id="rId26"/>
    <p:sldId id="308" r:id="rId27"/>
    <p:sldId id="31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22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70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93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8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9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21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50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2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9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04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8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89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1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25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0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2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43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19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4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9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2AA4-C529-415A-ACC5-FD881EF3095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A857-F02A-45C5-85CD-D3C76DC0A1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12" y="515719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ENVOLVIDOS  SERÃO  RESPONSÁVEIS.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077" y="51600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CRIME  PERANTE  AS  LEIS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0431" y="188640"/>
            <a:ext cx="5923137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ABORTO  PROVOCADO</a:t>
            </a:r>
          </a:p>
        </p:txBody>
      </p:sp>
    </p:spTree>
    <p:extLst>
      <p:ext uri="{BB962C8B-B14F-4D97-AF65-F5344CB8AC3E}">
        <p14:creationId xmlns:p14="http://schemas.microsoft.com/office/powerpoint/2010/main" val="10677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08518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OCORRER  POR  VONTADE  DO  ESPÍRITO  REENCARNANTE  QUE  RECUA  DIANTE  DA  PROVA  QUE  ESCOLHEU.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0431" y="188640"/>
            <a:ext cx="5923137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ABORTO  PROVOCADO</a:t>
            </a:r>
          </a:p>
        </p:txBody>
      </p:sp>
    </p:spTree>
    <p:extLst>
      <p:ext uri="{BB962C8B-B14F-4D97-AF65-F5344CB8AC3E}">
        <p14:creationId xmlns:p14="http://schemas.microsoft.com/office/powerpoint/2010/main" val="40603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4958" y="544522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CRIME: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É  PARA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SALVAR  A  VIDA  DA  MÃE.</a:t>
            </a:r>
          </a:p>
        </p:txBody>
      </p:sp>
    </p:spTree>
    <p:extLst>
      <p:ext uri="{BB962C8B-B14F-4D97-AF65-F5344CB8AC3E}">
        <p14:creationId xmlns:p14="http://schemas.microsoft.com/office/powerpoint/2010/main" val="21332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0237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UMA  EXISTÊNCIA  PERDIDA.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2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TERÁ  QUE  RECOMEÇAR.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467" y="116632"/>
            <a:ext cx="9144000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97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CONSEQUÊNCIAS  DO  ABORTO  PARA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REENCARNANTE</a:t>
            </a:r>
          </a:p>
        </p:txBody>
      </p:sp>
    </p:spTree>
    <p:extLst>
      <p:ext uri="{BB962C8B-B14F-4D97-AF65-F5344CB8AC3E}">
        <p14:creationId xmlns:p14="http://schemas.microsoft.com/office/powerpoint/2010/main" val="3219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5000" t="-5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55" y="544522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DO  ESPÍRITO  E  NÃO  DO  CORPO.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628800"/>
            <a:ext cx="2627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321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PESSOA  PERVERSA  É  A  ENCARNAÇÃO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ESPÍRITO  IMPERFEITO.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039" y="260647"/>
            <a:ext cx="8659442" cy="504057"/>
          </a:xfrm>
          <a:prstGeom prst="rect">
            <a:avLst/>
          </a:prstGeom>
          <a:noFill/>
        </p:spPr>
        <p:txBody>
          <a:bodyPr wrap="square">
            <a:prstTxWarp prst="textDeflate">
              <a:avLst>
                <a:gd name="adj" fmla="val 1321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FACULDADES  MORAIS  E  INTELECTUAIS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PESSOA  DE  BEM  É  A  ENCARNAÇÃO  DE  UM  BOM  ESPÍRITO.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00192" y="1628800"/>
            <a:ext cx="2843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MÁS</a:t>
            </a:r>
          </a:p>
        </p:txBody>
      </p:sp>
    </p:spTree>
    <p:extLst>
      <p:ext uri="{BB962C8B-B14F-4D97-AF65-F5344CB8AC3E}">
        <p14:creationId xmlns:p14="http://schemas.microsoft.com/office/powerpoint/2010/main" val="3219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14290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CAUSA: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  INTELECTUAL  E  MORAL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EFETUA  SIMULTANEAMENTE.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DURANTE  UM  PERÍODO  SE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ADIANTA  EM  CIÊNCIA;  DURANTE  OUTRO,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MORALIDADE.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88640"/>
            <a:ext cx="9144000" cy="145498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44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QUE  ALGUNS  TÊM  A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INTELIGÊNCIA  MUITO  DESENVOLVIDA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POUCA  MORALIDADE?</a:t>
            </a:r>
          </a:p>
        </p:txBody>
      </p:sp>
    </p:spTree>
    <p:extLst>
      <p:ext uri="{BB962C8B-B14F-4D97-AF65-F5344CB8AC3E}">
        <p14:creationId xmlns:p14="http://schemas.microsoft.com/office/powerpoint/2010/main" val="27275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19872" y="2571744"/>
            <a:ext cx="5724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DENSIDADE  DO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  FÍSICO  ENFRAQUECE  E  LIMITA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MANIFESTAÇÃO  DAS  FACULDADES  DO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06763" y="3143248"/>
            <a:ext cx="5637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CORPO  MATERIAL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COMO  UM  VIDRO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OPACO  INFLUENCIANDO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IRRADIAÇÃO  DA  LUZ.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3" y="188640"/>
            <a:ext cx="7416825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INFLUÊNCIA  DO  ORGANISMO</a:t>
            </a:r>
          </a:p>
        </p:txBody>
      </p:sp>
    </p:spTree>
    <p:extLst>
      <p:ext uri="{BB962C8B-B14F-4D97-AF65-F5344CB8AC3E}">
        <p14:creationId xmlns:p14="http://schemas.microsoft.com/office/powerpoint/2010/main" val="12015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786322"/>
            <a:ext cx="7020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EXPIAÇÕES  DECORRENTES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ABUSO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CERTAS  FACULDADES.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000636"/>
            <a:ext cx="6717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UM  ESTACIONAMENTO  TEMPORÁRIO.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5656" y="188640"/>
            <a:ext cx="5904656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IDIOTISMO  E  LOUCURA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86322"/>
            <a:ext cx="6876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HÁ  IMPOSSIBILIDADE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MANIFESTAÇÃO  DEVIDO  AOS  ÓRGÃOS  COMPROMETIDOS.</a:t>
            </a:r>
          </a:p>
        </p:txBody>
      </p:sp>
    </p:spTree>
    <p:extLst>
      <p:ext uri="{BB962C8B-B14F-4D97-AF65-F5344CB8AC3E}">
        <p14:creationId xmlns:p14="http://schemas.microsoft.com/office/powerpoint/2010/main" val="18745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r="-10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235178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TENDÊNCIAS  ESTÃO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ADORMECIDAS.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4958" y="2413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UM  PERÍODO  DE  REPOUSO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ESPÍRITO.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4005" y="220486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O  MOMENTO  MAIS  PROPÍCIO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REFORMAR  O  CARÁTER  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REPRIMIR  OS  MAUS  PENDORES.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260648"/>
            <a:ext cx="3888432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33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INFÂNCIA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276872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NESSA  FASE,  O  ESPÍRITO  É  MAIS  ACESSÍVEL  ÀS  IMPRESSÕES  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CONSELHOS.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13285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OFERECE  AOS  PAIS  MAIORES  POSSIBILIDADES  DE  AUXILIAREM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ADIANTAMENTO  DO  FILHO.</a:t>
            </a:r>
          </a:p>
        </p:txBody>
      </p:sp>
    </p:spTree>
    <p:extLst>
      <p:ext uri="{BB962C8B-B14F-4D97-AF65-F5344CB8AC3E}">
        <p14:creationId xmlns:p14="http://schemas.microsoft.com/office/powerpoint/2010/main" val="12058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42926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RETOMA  A  NATUREZA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LHE  É  PRÓPRIA.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292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MUDANÇAS  SE  REVELAM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CARÁTER.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0070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MOSTRA-SE  QUAL  ERA.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4527" y="124450"/>
            <a:ext cx="7992888" cy="71226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ADOLESCÊNCIA  E  FASE  ADULTA</a:t>
            </a:r>
          </a:p>
        </p:txBody>
      </p:sp>
    </p:spTree>
    <p:extLst>
      <p:ext uri="{BB962C8B-B14F-4D97-AF65-F5344CB8AC3E}">
        <p14:creationId xmlns:p14="http://schemas.microsoft.com/office/powerpoint/2010/main" val="27667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50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VII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5143" y="3429000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UNIÃO  DA  ALMA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DO  CORPO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ABORTO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429000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PRELÚDIO  DA  VOLTA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65785" y="3429000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IDIOTISMO  E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LOUCURA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429401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FACULDADES  MORAIS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INTELECTUAIS  DO  HOMEM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429000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INFLUÊNCIA  DO  ORGANISMO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3888" y="1098610"/>
            <a:ext cx="5580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VOLTA   DO  ESPÍRITO  À  VIDA  CORPORAL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65143" y="3417816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SIMPATIAS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ANTIPATIAS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TERRESTRES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63888" y="3397943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INFÂNCIA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72970" y="3396187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ESQUECIMENTO  DO  PASSADO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15" grpId="0"/>
      <p:bldP spid="15" grpId="1"/>
      <p:bldP spid="16" grpId="0"/>
      <p:bldP spid="16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1238" y="2714620"/>
            <a:ext cx="4722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ATRAÇÃO  DE  ESPÍRITOS  QUE  SE  ESTIMARAM  EM  VIDAS  PASSADAS.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98851" y="2786058"/>
            <a:ext cx="48451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ORIGINAR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SEMELHANÇA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MODO  DE  PENSAR.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188640"/>
            <a:ext cx="7272808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SIMPATIAS  TERRENAS</a:t>
            </a:r>
          </a:p>
        </p:txBody>
      </p:sp>
    </p:spTree>
    <p:extLst>
      <p:ext uri="{BB962C8B-B14F-4D97-AF65-F5344CB8AC3E}">
        <p14:creationId xmlns:p14="http://schemas.microsoft.com/office/powerpoint/2010/main" val="2171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97134" y="260648"/>
            <a:ext cx="7003258" cy="59658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ANTIPATIAS  TERRENAS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3888" y="1785926"/>
            <a:ext cx="5580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TER  ORIGEM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VIDAS  PASSADAS.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57236" y="1500174"/>
            <a:ext cx="5486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REPULSÃO  INSTINTIVAS  DE   ESPÍRITOS  ANTIPÁTICOS.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07904" y="1500174"/>
            <a:ext cx="5436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RESULTAR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DIFERENÇA  NO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MODO  DE  PENSAR.</a:t>
            </a:r>
          </a:p>
        </p:txBody>
      </p:sp>
    </p:spTree>
    <p:extLst>
      <p:ext uri="{BB962C8B-B14F-4D97-AF65-F5344CB8AC3E}">
        <p14:creationId xmlns:p14="http://schemas.microsoft.com/office/powerpoint/2010/main" val="5304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0466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SABEDORIA  DIVINA  PRIVA-NOS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QUE  NOS  PREJUDICARIA.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667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SE  SENTE  MAIS  SENHOR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SI,  MAIS  SEGURO.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42852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LEMBRANÇA  DAS  NOSSAS  VIDAS  ANTERIORES  TRARIA  GRAVÍSSIMOS  INCONVENIENTES  E  INFELICIDADES.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276818"/>
            <a:ext cx="7488832" cy="63190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ESQUECIMENTO  DO  PASSADO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883" y="170055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NOS  DÁ  O  QUE  NOS  É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NECESSÁRIO:  A  CONSCIÊNCIA,  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E  AS  TENDÊNCIAS  INSTINTIVAS.</a:t>
            </a:r>
          </a:p>
        </p:txBody>
      </p:sp>
    </p:spTree>
    <p:extLst>
      <p:ext uri="{BB962C8B-B14F-4D97-AF65-F5344CB8AC3E}">
        <p14:creationId xmlns:p14="http://schemas.microsoft.com/office/powerpoint/2010/main" val="36458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35696" y="188640"/>
            <a:ext cx="5586414" cy="93610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537"/>
              </a:avLst>
            </a:prstTxWarp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FOMOS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FIZEMOS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9680" y="551723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NOSSAS  TENDÊNCIAS.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26" y="537321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QUE  PREDOMINA  NO  NOSSO  CARÁTER.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883" y="5445224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NATUREZA  DAS  VICISSITUDES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DAS  PROVAS  QUE  SOFREMOS.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3732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BASTARÁ  ANALISARMOS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21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51723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ESCOLHER.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2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ESCOLHE  O  CORPO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EM  QUE  ENCARNARÁ?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22920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CORPO  PODE  LHE  SER  IMPOSTO.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(EXPIAÇÃO)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28442" y="92389"/>
            <a:ext cx="7215965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PRELÚDIO  DA  VOLTA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2920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LHE  É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PERMITIDA  A  ESCOLHA.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15719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 PERTURBAÇÃO  É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MAIS  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LONGA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QUE  AO  DESENCARNAR.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2976" y="5143512"/>
            <a:ext cx="6717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EXPECTATIVA,  ANSIEDADE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AGONIA.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000636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PELA  MORTE,  O  ESPÍRITO  SAI  DA  ESCRAVIDÃO,  PELO  NASCIMENTO,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  PARA  ELA.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116632"/>
            <a:ext cx="8389440" cy="92525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SENSAÇÕES  DIANTE  DA 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952696" y="116632"/>
            <a:ext cx="7238608" cy="105447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264"/>
              </a:avLst>
            </a:prstTxWarp>
          </a:bodyPr>
          <a:lstStyle/>
          <a:p>
            <a:pPr algn="ctr"/>
            <a:r>
              <a:rPr lang="pt-BR" sz="3600" b="1" kern="1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UNIÃO DO ESPÍRITO </a:t>
            </a:r>
          </a:p>
          <a:p>
            <a:pPr algn="ctr"/>
            <a:r>
              <a:rPr lang="pt-BR" sz="3600" b="1" kern="1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COM O CORPO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71612"/>
            <a:ext cx="9107487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COMEÇA  NA  CONCEPÇÃO.</a:t>
            </a:r>
          </a:p>
        </p:txBody>
      </p:sp>
    </p:spTree>
    <p:extLst>
      <p:ext uri="{BB962C8B-B14F-4D97-AF65-F5344CB8AC3E}">
        <p14:creationId xmlns:p14="http://schemas.microsoft.com/office/powerpoint/2010/main" val="2343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260648"/>
            <a:ext cx="9107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COMPLETA  NO  NASCIMENTO.</a:t>
            </a:r>
          </a:p>
        </p:txBody>
      </p:sp>
    </p:spTree>
    <p:extLst>
      <p:ext uri="{BB962C8B-B14F-4D97-AF65-F5344CB8AC3E}">
        <p14:creationId xmlns:p14="http://schemas.microsoft.com/office/powerpoint/2010/main" val="39869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44522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  OU  EXPIAÇÃO  PARA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9680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IMPERFEIÇÕES  DA  MATÉRIA.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PROVA  OU  EXPIAÇÃO  PARA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13158" y="188640"/>
            <a:ext cx="6517683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MORTES  PREMATURAS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" y="2571744"/>
            <a:ext cx="2987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CAUSAS:</a:t>
            </a:r>
          </a:p>
        </p:txBody>
      </p:sp>
    </p:spTree>
    <p:extLst>
      <p:ext uri="{BB962C8B-B14F-4D97-AF65-F5344CB8AC3E}">
        <p14:creationId xmlns:p14="http://schemas.microsoft.com/office/powerpoint/2010/main" val="1806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445224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  EM  ESTADO  DE  SONO.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6307" y="544522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TOMADO  DE  PERTURBAÇÃO.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661248"/>
            <a:ext cx="9129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HÁ  O  ESQUECIMENTO  DO  PASSADO.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2517" y="116632"/>
            <a:ext cx="8458965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33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REENCARNANTE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DURANTE  A  GESTAÇÃO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15719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PERISPÍRITO  PASSA  POR  UM  PROCESSO  DE  REDUÇÃO.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89240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IDEIAS  SE  APAGAM.</a:t>
            </a:r>
          </a:p>
        </p:txBody>
      </p:sp>
    </p:spTree>
    <p:extLst>
      <p:ext uri="{BB962C8B-B14F-4D97-AF65-F5344CB8AC3E}">
        <p14:creationId xmlns:p14="http://schemas.microsoft.com/office/powerpoint/2010/main" val="4052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9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172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FACULDADES  SE  DESENVOLVEM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ÓRGÃOS.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IDEIAS  LHE  VOLTAM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  A  POUCO.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116632"/>
            <a:ext cx="6696744" cy="646331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APÓS  O  NASCIMENTO</a:t>
            </a:r>
          </a:p>
        </p:txBody>
      </p:sp>
    </p:spTree>
    <p:extLst>
      <p:ext uri="{BB962C8B-B14F-4D97-AF65-F5344CB8AC3E}">
        <p14:creationId xmlns:p14="http://schemas.microsoft.com/office/powerpoint/2010/main" val="16504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662</Words>
  <Application>Microsoft Office PowerPoint</Application>
  <PresentationFormat>Apresentação na tela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Tema do Office</vt:lpstr>
      <vt:lpstr>1_Tema do Office</vt:lpstr>
      <vt:lpstr>2_Tema do Office</vt:lpstr>
      <vt:lpstr>3_Tema do Office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126</cp:revision>
  <dcterms:created xsi:type="dcterms:W3CDTF">2015-10-18T17:41:00Z</dcterms:created>
  <dcterms:modified xsi:type="dcterms:W3CDTF">2018-06-13T12:42:52Z</dcterms:modified>
</cp:coreProperties>
</file>