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318" r:id="rId7"/>
    <p:sldId id="293" r:id="rId8"/>
    <p:sldId id="294" r:id="rId9"/>
    <p:sldId id="319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20" r:id="rId20"/>
    <p:sldId id="317" r:id="rId21"/>
    <p:sldId id="309" r:id="rId22"/>
    <p:sldId id="310" r:id="rId23"/>
    <p:sldId id="311" r:id="rId24"/>
    <p:sldId id="312" r:id="rId25"/>
    <p:sldId id="31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733256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SUPERIORES  SABEM  MUITO.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172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QUANTO  MAIS  SE  APROXIMAM  DA  PERFEIÇÃO,  MAIS  SABEM.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1723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INFERIORES  SÃO  MAIS  OU  MENOS  IGNORANTES  ACERCA  DE  TUDO.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16632"/>
            <a:ext cx="8352928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CONHECIMENTOS  DOS  ESPÍRITOS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79912" y="2348880"/>
            <a:ext cx="3960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ELES  SABEM</a:t>
            </a:r>
          </a:p>
          <a:p>
            <a:pPr algn="ctr">
              <a:defRPr/>
            </a:pPr>
            <a:r>
              <a:rPr lang="pt-BR" sz="3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TUDO?</a:t>
            </a:r>
          </a:p>
        </p:txBody>
      </p:sp>
    </p:spTree>
    <p:extLst>
      <p:ext uri="{BB962C8B-B14F-4D97-AF65-F5344CB8AC3E}">
        <p14:creationId xmlns:p14="http://schemas.microsoft.com/office/powerpoint/2010/main" val="32506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89078" y="3214686"/>
            <a:ext cx="5354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PUROS  VÊEM  E  COMPREENDEM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07829" y="3214686"/>
            <a:ext cx="54361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INFERIORES  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SENTEM  E  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PRESSENTEM.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404664"/>
            <a:ext cx="4248472" cy="1173907"/>
          </a:xfrm>
          <a:prstGeom prst="rect">
            <a:avLst/>
          </a:prstGeom>
          <a:noFill/>
        </p:spPr>
        <p:txBody>
          <a:bodyPr wrap="square">
            <a:prstTxWarp prst="textDeflate">
              <a:avLst>
                <a:gd name="adj" fmla="val 724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ESPÍRITOS  VÊEM  DEUS?</a:t>
            </a:r>
          </a:p>
        </p:txBody>
      </p:sp>
    </p:spTree>
    <p:extLst>
      <p:ext uri="{BB962C8B-B14F-4D97-AF65-F5344CB8AC3E}">
        <p14:creationId xmlns:p14="http://schemas.microsoft.com/office/powerpoint/2010/main" val="20400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000" t="-5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230873" y="476699"/>
            <a:ext cx="4917671" cy="101171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93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ESCOLHA  DAS  PROVAS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72000" y="321468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  PRÓPRIO  ESPÍRITO  </a:t>
            </a:r>
          </a:p>
          <a:p>
            <a:pPr algn="ctr"/>
            <a:r>
              <a:rPr lang="pt-BR" sz="32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ESCOLHE.  </a:t>
            </a:r>
            <a:endParaRPr lang="pt-BR" sz="3200" dirty="0"/>
          </a:p>
        </p:txBody>
      </p:sp>
      <p:sp>
        <p:nvSpPr>
          <p:cNvPr id="12" name="Retângulo 11"/>
          <p:cNvSpPr/>
          <p:nvPr/>
        </p:nvSpPr>
        <p:spPr>
          <a:xfrm>
            <a:off x="4403708" y="405353"/>
            <a:ext cx="4572000" cy="1011712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9231"/>
              </a:avLst>
            </a:prstTxWarp>
            <a:spAutoFit/>
          </a:bodyPr>
          <a:lstStyle/>
          <a:p>
            <a:pPr algn="ctr"/>
            <a:r>
              <a:rPr lang="pt-BR" sz="32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EXISTÊNCIA   IMPOSTA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14876" y="2786058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QUANDO  NÃO  SE  MOSTRA  APTO                              A  COMPREENDER</a:t>
            </a:r>
          </a:p>
          <a:p>
            <a:pPr algn="ctr"/>
            <a:r>
              <a:rPr lang="pt-BR" sz="30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  QUE   LHE                               SERIA  MAIS  ÚTIL.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53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229200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FORMAM  GRUPOS  OU  FAMÍLIAS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PELAS  SIMPATIAS  QUE  NUTREM.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5811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SE  REÚNEM  E  SE  RELACIONAM  CONFORME  OS  LAÇOS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AFINIDADE  E  PELOS  OBJETIVOS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QUE  VISAM.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41" y="5013176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SIMPATIAS  ESTÃO  RELACIONADAS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SEMELHANÇA  DOS  GRAUS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ELEVAÇÃO.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0509" y="171399"/>
            <a:ext cx="7000923" cy="88347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14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RELAÇÕES  NO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MUNDO  ESPIRITUAL</a:t>
            </a:r>
          </a:p>
        </p:txBody>
      </p:sp>
    </p:spTree>
    <p:extLst>
      <p:ext uri="{BB962C8B-B14F-4D97-AF65-F5344CB8AC3E}">
        <p14:creationId xmlns:p14="http://schemas.microsoft.com/office/powerpoint/2010/main" val="28500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1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0" y="300037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BONS: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PERDOAM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20902" y="2132856"/>
            <a:ext cx="478802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MAUS: </a:t>
            </a:r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GUARDAR    RESSENTIMENTOS.</a:t>
            </a:r>
          </a:p>
          <a:p>
            <a:pPr marL="457200" indent="-457200" algn="ctr">
              <a:buFontTx/>
              <a:buChar char="-"/>
              <a:defRPr/>
            </a:pP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PODEM  PERSEGUIR  ATÉ  EM  OUTRA  EXISTÊNCIA.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505" y="260648"/>
            <a:ext cx="5328592" cy="202534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82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  O  RELACIONAMENTO  COM  AQUELES  A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QUEM  FIZEMOS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MAL</a:t>
            </a:r>
          </a:p>
        </p:txBody>
      </p:sp>
    </p:spTree>
    <p:extLst>
      <p:ext uri="{BB962C8B-B14F-4D97-AF65-F5344CB8AC3E}">
        <p14:creationId xmlns:p14="http://schemas.microsoft.com/office/powerpoint/2010/main" val="6882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AUTORIDADE:  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CORRESPONDE  AO  GRAU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SUPERIORIDADE.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448" y="5733256"/>
            <a:ext cx="91291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SUBORDINAÇÃO:</a:t>
            </a:r>
            <a:r>
              <a:rPr lang="pt-BR" sz="3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IRRESISTÍVEL.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9082" y="138698"/>
            <a:ext cx="7831350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AUTORIDADE  E  SUBORDINAÇÃO</a:t>
            </a:r>
          </a:p>
        </p:txBody>
      </p:sp>
    </p:spTree>
    <p:extLst>
      <p:ext uri="{BB962C8B-B14F-4D97-AF65-F5344CB8AC3E}">
        <p14:creationId xmlns:p14="http://schemas.microsoft.com/office/powerpoint/2010/main" val="8303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65693" y="2636912"/>
            <a:ext cx="45783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SUPERIORES:</a:t>
            </a:r>
          </a:p>
          <a:p>
            <a:pPr algn="ctr">
              <a:defRPr/>
            </a:pP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PENSAMENTO.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85779" y="2636912"/>
            <a:ext cx="49582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INFERIORES:</a:t>
            </a:r>
          </a:p>
          <a:p>
            <a:pPr algn="ctr">
              <a:defRPr/>
            </a:pPr>
            <a:endParaRPr lang="pt-BR" sz="3000" b="1" dirty="0">
              <a:solidFill>
                <a:srgbClr val="66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OS  ENCARNADOS.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43372" y="242645"/>
            <a:ext cx="4565347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12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SE  COMUNICAM?</a:t>
            </a:r>
          </a:p>
        </p:txBody>
      </p:sp>
    </p:spTree>
    <p:extLst>
      <p:ext uri="{BB962C8B-B14F-4D97-AF65-F5344CB8AC3E}">
        <p14:creationId xmlns:p14="http://schemas.microsoft.com/office/powerpoint/2010/main" val="38206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5373216"/>
            <a:ext cx="9162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VEÍCULO  DE  TRANSMISSÃO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PENSAMENTOS  DOS  ESPÍRITOS.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07257" y="332656"/>
            <a:ext cx="6929486" cy="61938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FLUIDO  UNIVERSAL </a:t>
            </a:r>
            <a:endParaRPr lang="pt-BR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42908" y="2214554"/>
            <a:ext cx="4979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IDEIA  DE  QUE,  CRIADOS  UM  PARA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OUTRO,  DOIS  ESPÍRITOS  TENHAM,  FATALMENTE,  QUE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UNIR  UM  DIA.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6232" y="2636912"/>
            <a:ext cx="45719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REPRESENTA  A  UNIÃO  DE  DOIS  ESPÍRITOS SIMPÁTICOS.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39752" y="188640"/>
            <a:ext cx="4464496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ALMAS  GÊMEAS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3610" y="2852936"/>
            <a:ext cx="45769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TEORIA  DAS  METADES  ETERNAS  NÃO  DEVE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ACEITA.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7529" y="3140968"/>
            <a:ext cx="5110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SIMPLES  FIGURA.</a:t>
            </a:r>
          </a:p>
        </p:txBody>
      </p:sp>
    </p:spTree>
    <p:extLst>
      <p:ext uri="{BB962C8B-B14F-4D97-AF65-F5344CB8AC3E}">
        <p14:creationId xmlns:p14="http://schemas.microsoft.com/office/powerpoint/2010/main" val="8285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3887" y="4005064"/>
            <a:ext cx="55801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LEMBRANÇAS  VÊM  GRADUALMENTE.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42648" y="3645024"/>
            <a:ext cx="6600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GERALMENTE  NÃO  SURGE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IMEDIATAMENTE.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70697" y="3573016"/>
            <a:ext cx="64264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PODERÁ  LEMBRAR-SE  DOS  PORMENORES,  SE  HOUVER  UTILIDADE.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332656"/>
            <a:ext cx="4929190" cy="194421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100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RECORDAÇÃO  DA  EXISTÊNCIA  CORPORAL</a:t>
            </a:r>
          </a:p>
        </p:txBody>
      </p:sp>
    </p:spTree>
    <p:extLst>
      <p:ext uri="{BB962C8B-B14F-4D97-AF65-F5344CB8AC3E}">
        <p14:creationId xmlns:p14="http://schemas.microsoft.com/office/powerpoint/2010/main" val="34908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8942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VI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VIDA  ESPÍRITA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565945" y="3429000"/>
            <a:ext cx="5578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TRANSITÓRIOS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564690" y="3429000"/>
            <a:ext cx="5579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  ERRANTES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565945" y="3140968"/>
            <a:ext cx="55780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PERCEPÇÕES,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SENSAÇÕES  E  SOFRIMENTOS  DOS  ESPÍRITOS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565945" y="3425076"/>
            <a:ext cx="55780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ENSAIO  TEÓRICO  DA  SENSAÇÃO  DOS  ESPÍRITOS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62058" y="3414882"/>
            <a:ext cx="5578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ESCOLHA  DAS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65945" y="3212976"/>
            <a:ext cx="5578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RELAÇÕES  NO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ALÉM-TÚMULO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73771" y="3140968"/>
            <a:ext cx="55702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COMEMORAÇÃO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MORTOS.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FUNERAIS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84941" y="2924944"/>
            <a:ext cx="55780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RELAÇÕES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SIMPATIA  E  DE  ANTIPATIA  ENTRE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ESPÍRITOS.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METADES  ETERNAS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65945" y="3284984"/>
            <a:ext cx="55780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RECORDAÇÃO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EXISTÊNCIA  CORPÓREA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8" grpId="0"/>
      <p:bldP spid="8" grpId="1"/>
      <p:bldP spid="9" grpId="0"/>
      <p:bldP spid="9" grpId="1"/>
      <p:bldP spid="10" grpId="0"/>
      <p:bldP spid="11" grpId="0"/>
      <p:bldP spid="11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4149080"/>
            <a:ext cx="6876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OCORRE  DE  MODO  ABSOLUTO.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51833" y="4077072"/>
            <a:ext cx="68921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PODERÁ  RECORDAR  DOS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FATOS  PRINCIPAIS  QUE  CONTRIBUAM  PARA  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MELHORIA.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332656"/>
            <a:ext cx="4933507" cy="129904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233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LEMBRANÇAS  DAS  VIDAS  PASSADAS</a:t>
            </a:r>
          </a:p>
        </p:txBody>
      </p:sp>
    </p:spTree>
    <p:extLst>
      <p:ext uri="{BB962C8B-B14F-4D97-AF65-F5344CB8AC3E}">
        <p14:creationId xmlns:p14="http://schemas.microsoft.com/office/powerpoint/2010/main" val="40030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517232"/>
            <a:ext cx="9141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FREQUENTEMENTE.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892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ESPÍRITO  ASSISTE  AO  SEU  ENTERRO?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BONS  SENTIMENTOS  DAS  PESSOAS  PRESENTES  O  FORTALECE.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292080" y="260648"/>
            <a:ext cx="3456384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FUNERAIS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589240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ALGUMAS  VEZES  ESTÁ  PERTURBADO  E  NÃO  PERCEBE  O  QUE  SE  PASSA.</a:t>
            </a:r>
          </a:p>
        </p:txBody>
      </p:sp>
    </p:spTree>
    <p:extLst>
      <p:ext uri="{BB962C8B-B14F-4D97-AF65-F5344CB8AC3E}">
        <p14:creationId xmlns:p14="http://schemas.microsoft.com/office/powerpoint/2010/main" val="41449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9411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MAIS  OS  CONTENTA: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VISITA  AO  SEU  TÚMULO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UMA  PRECE 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0569" y="44624"/>
            <a:ext cx="7522861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COMEMORAÇÃO  DOS  MORTOS</a:t>
            </a:r>
          </a:p>
        </p:txBody>
      </p:sp>
    </p:spTree>
    <p:extLst>
      <p:ext uri="{BB962C8B-B14F-4D97-AF65-F5344CB8AC3E}">
        <p14:creationId xmlns:p14="http://schemas.microsoft.com/office/powerpoint/2010/main" val="6611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67599" y="126876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DESENCARNADOS  SE  SENSIBILIZAM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SEREM  LEMBRADOS.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35426" y="1052736"/>
            <a:ext cx="47085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IMPORTA  O  LUGAR  EM  QUE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PRECE  É  REALIZADA,  DESDE  QUE  SEJA  FEITA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CORAÇÃO.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99992" y="1484784"/>
            <a:ext cx="45860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SANTIFICA  O  ATO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RECORDAÇÃO.</a:t>
            </a:r>
          </a:p>
        </p:txBody>
      </p:sp>
    </p:spTree>
    <p:extLst>
      <p:ext uri="{BB962C8B-B14F-4D97-AF65-F5344CB8AC3E}">
        <p14:creationId xmlns:p14="http://schemas.microsoft.com/office/powerpoint/2010/main" val="11830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8691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OS  ESPÍRITOS  QUE  PERMANECEM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MUNDO  ESPIRITUAL,  ENQUANTO  AGUARDAM  NOVA  REENCARNAÇÃO.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301208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PODEM  MELHORAR-SE  MUITO.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04790" y="188640"/>
            <a:ext cx="5734420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ESPÍRITOS  ERRANTES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08518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ESTUDAM,  TRABALHAM  E  PROCURAM  MEIOS  DE  ELEVAR-SE.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3012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DURAÇÃO: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ALGUMAS  HORAS  OU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MILHARES  DE  SÉCULOS.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883" y="5517232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NUNCA  É  PERPÉTUO.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72024" y="188640"/>
            <a:ext cx="6399951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ESTADO  DE  ERRATICIDADE</a:t>
            </a:r>
          </a:p>
        </p:txBody>
      </p:sp>
    </p:spTree>
    <p:extLst>
      <p:ext uri="{BB962C8B-B14F-4D97-AF65-F5344CB8AC3E}">
        <p14:creationId xmlns:p14="http://schemas.microsoft.com/office/powerpoint/2010/main" val="8701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667652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GRADUADOS  DE  ACORDO  COM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NATUREZA  DOS  ESPÍRITOS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HABITARÃO.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26030" y="34290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5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4653136"/>
            <a:ext cx="91291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HABITAÇÕES  TEMPORÁRIAS  DESTINADAS  AOS  ESPÍRITOS  ERRANTES.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57686" y="332656"/>
            <a:ext cx="4371783" cy="116751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27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MUNDOS  TRANSITÓRIOS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4725144"/>
            <a:ext cx="9141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ESTAÇÕES  OU  PONTOS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REPOUSO.</a:t>
            </a:r>
          </a:p>
        </p:txBody>
      </p:sp>
    </p:spTree>
    <p:extLst>
      <p:ext uri="{BB962C8B-B14F-4D97-AF65-F5344CB8AC3E}">
        <p14:creationId xmlns:p14="http://schemas.microsoft.com/office/powerpoint/2010/main" val="18060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6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0" y="2564904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CONSERVAM  AS  QUE  TINHAM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ENCARNADOS.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68702" y="3140968"/>
            <a:ext cx="4557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DEPENDEM  DA  EVOLUÇÃO.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332656"/>
            <a:ext cx="4464496" cy="15258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44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PERCEPÇÕES  NOS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72000" y="2780928"/>
            <a:ext cx="45645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AMPLIADAS  SEM  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  FÍSICO.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4057" y="3140968"/>
            <a:ext cx="456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ADQUIREM  OUTRAS  E  SÃO  ILIMITADAS.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48905" y="2492896"/>
            <a:ext cx="456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LOCALIZAM-SE  EM  TODO  O  SER.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545895" y="2507412"/>
            <a:ext cx="4587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SUPERIORES  VÊEM  E  OUVEM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QUEREM.</a:t>
            </a:r>
          </a:p>
        </p:txBody>
      </p:sp>
    </p:spTree>
    <p:extLst>
      <p:ext uri="{BB962C8B-B14F-4D97-AF65-F5344CB8AC3E}">
        <p14:creationId xmlns:p14="http://schemas.microsoft.com/office/powerpoint/2010/main" val="4052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5429" y="5301208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MAIS  DESMATERIALIZADOS,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MENOS  SENSAÇÕES  DOLOROSAS  TERÃO.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98" y="501317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SENSAÇÕES  AGRADÁVEIS  OU  DESAGRADÁVEIS  SÃO  TRANSMITIDAS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PERISPÍRITO  AO  ESPÍRITO.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DEPENDEM  DA  EVOLUÇÃO.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49162" y="188640"/>
            <a:ext cx="6463198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SENSAÇÕES  NOS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08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3317" y="2996952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FRIO,  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CALOR.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72000" y="2924944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FADIGA,  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REPOUSO.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72000" y="3068960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PODEM  SER  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TEMPORÁRIAS.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27851" y="142852"/>
            <a:ext cx="4716149" cy="1667014"/>
          </a:xfrm>
          <a:prstGeom prst="rect">
            <a:avLst/>
          </a:prstGeom>
          <a:noFill/>
        </p:spPr>
        <p:txBody>
          <a:bodyPr wrap="square">
            <a:prstTxWarp prst="textDeflate">
              <a:avLst>
                <a:gd name="adj" fmla="val 713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SENSAÇÕES  NOS  ESPÍRITOS  INFERIORES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08780" y="2859613"/>
            <a:ext cx="47352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NECESSIDADES  FISIOLÓGICAS.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64377" y="2852936"/>
            <a:ext cx="45796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RESULTAM  DA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INFLUÊNCIA  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MATÉRIA.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39952" y="3068960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FOME,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SEDE.</a:t>
            </a:r>
          </a:p>
        </p:txBody>
      </p:sp>
    </p:spTree>
    <p:extLst>
      <p:ext uri="{BB962C8B-B14F-4D97-AF65-F5344CB8AC3E}">
        <p14:creationId xmlns:p14="http://schemas.microsoft.com/office/powerpoint/2010/main" val="40600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 l="-2000"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5279" y="4941168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  É  INTELECTUAL.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REPOUSO  É  MORAL.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08518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SENTEM  FADIGA  E  NÃO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NECESSITAM  DE  REPOUSO.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941168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ALIMENTAM-SE  ABSORVENDO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RESPIRAÇÃO  AS  ENERGIAS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NATUREZA.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2844" y="285728"/>
            <a:ext cx="9001156" cy="615441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90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SENSAÇÕES  NOS  ESPÍRITOS  SUPERIORES</a:t>
            </a:r>
          </a:p>
        </p:txBody>
      </p:sp>
    </p:spTree>
    <p:extLst>
      <p:ext uri="{BB962C8B-B14F-4D97-AF65-F5344CB8AC3E}">
        <p14:creationId xmlns:p14="http://schemas.microsoft.com/office/powerpoint/2010/main" val="10268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677</Words>
  <Application>Microsoft Office PowerPoint</Application>
  <PresentationFormat>Apresentação na tela (4:3)</PresentationFormat>
  <Paragraphs>167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166</cp:revision>
  <dcterms:created xsi:type="dcterms:W3CDTF">2015-10-18T17:41:00Z</dcterms:created>
  <dcterms:modified xsi:type="dcterms:W3CDTF">2018-06-13T12:31:17Z</dcterms:modified>
</cp:coreProperties>
</file>