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97" r:id="rId4"/>
    <p:sldId id="298" r:id="rId5"/>
    <p:sldId id="326" r:id="rId6"/>
    <p:sldId id="327" r:id="rId7"/>
    <p:sldId id="300" r:id="rId8"/>
    <p:sldId id="314" r:id="rId9"/>
    <p:sldId id="311" r:id="rId10"/>
    <p:sldId id="317" r:id="rId11"/>
    <p:sldId id="301" r:id="rId12"/>
    <p:sldId id="302" r:id="rId13"/>
    <p:sldId id="323" r:id="rId14"/>
    <p:sldId id="304" r:id="rId15"/>
    <p:sldId id="325" r:id="rId16"/>
    <p:sldId id="306" r:id="rId17"/>
    <p:sldId id="319" r:id="rId18"/>
    <p:sldId id="322" r:id="rId19"/>
    <p:sldId id="320" r:id="rId20"/>
    <p:sldId id="318" r:id="rId21"/>
    <p:sldId id="307" r:id="rId22"/>
    <p:sldId id="30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A0A0A"/>
    <a:srgbClr val="0C0C0C"/>
    <a:srgbClr val="080808"/>
    <a:srgbClr val="0606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3528" y="151472"/>
            <a:ext cx="9143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DOUTRINA  DA  REENCARNAÇÃO  REJEITA  A  TRANSMIGRAÇÃO  DA  ALMA  DO  HOMEM  PARA  OS  ANIMAIS  E  VEGETAIS.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38561" y="170637"/>
            <a:ext cx="7666877" cy="1170131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21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DIFERENÇA  ENTRE  A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METEMPSICOSE  E  REENCARNAÇÃO</a:t>
            </a:r>
          </a:p>
        </p:txBody>
      </p:sp>
    </p:spTree>
    <p:extLst>
      <p:ext uri="{BB962C8B-B14F-4D97-AF65-F5344CB8AC3E}">
        <p14:creationId xmlns:p14="http://schemas.microsoft.com/office/powerpoint/2010/main" val="22191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581128"/>
            <a:ext cx="57961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RENOVADA  E  SEM  SUPERSTIÇÕES.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08520" y="472514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APRESENTADA: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365104"/>
            <a:ext cx="6029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CONFORME  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SABEDORIA  DO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CRIADOR.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3" y="188640"/>
            <a:ext cx="7344816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22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REENCARNAÇÃO  COM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DOUTRINA  ESPÍRITA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869160"/>
            <a:ext cx="5724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RACIONAL.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581128"/>
            <a:ext cx="57961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DA  NATUREZA.</a:t>
            </a:r>
          </a:p>
        </p:txBody>
      </p:sp>
    </p:spTree>
    <p:extLst>
      <p:ext uri="{BB962C8B-B14F-4D97-AF65-F5344CB8AC3E}">
        <p14:creationId xmlns:p14="http://schemas.microsoft.com/office/powerpoint/2010/main" val="17325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7" grpId="0"/>
      <p:bldP spid="7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83568" y="188640"/>
            <a:ext cx="7560840" cy="122413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75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RESISTÊNCIAS  À  IDEIA  DA  REENCARNAÇÃO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57434" y="2708920"/>
            <a:ext cx="52920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REENCARNAÇÃO?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55976" y="2636912"/>
            <a:ext cx="47880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1º  MOTIVO: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NÃO  LHES  CONVIR.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83968" y="2657475"/>
            <a:ext cx="4781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2º  MOTIVO: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NÃO  QUEREREM  SOFRER  MAIS.</a:t>
            </a:r>
          </a:p>
        </p:txBody>
      </p:sp>
    </p:spTree>
    <p:extLst>
      <p:ext uri="{BB962C8B-B14F-4D97-AF65-F5344CB8AC3E}">
        <p14:creationId xmlns:p14="http://schemas.microsoft.com/office/powerpoint/2010/main" val="11429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5945" y="3212976"/>
            <a:ext cx="55780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É  A  SABEDORIA  SUPREMA,  CAUSA  PRIMEIRA  DE  TODAS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COISAS.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61841" y="3455387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REENCARNAÇÃO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LEI  DIVINA.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78771" y="3218200"/>
            <a:ext cx="55652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PEDE  PARECER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CONSULTA  PARA  REGULAR  O  UNIVERSO.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27984" y="692696"/>
            <a:ext cx="4521964" cy="136815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24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  E  A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REENCARNAÇÃO</a:t>
            </a:r>
          </a:p>
        </p:txBody>
      </p:sp>
    </p:spTree>
    <p:extLst>
      <p:ext uri="{BB962C8B-B14F-4D97-AF65-F5344CB8AC3E}">
        <p14:creationId xmlns:p14="http://schemas.microsoft.com/office/powerpoint/2010/main" val="3055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5656" y="1556792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REENCARNAÇÃO?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PENSAR!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188640"/>
            <a:ext cx="8496944" cy="95434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AOS  QUE  NÃO  ACEITAM  A  REENCARNAÇÃO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4365" y="1484784"/>
            <a:ext cx="50040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ADIANTA  REBELAREM-SE.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412776"/>
            <a:ext cx="5001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TERÃO  QUE  VIVER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NOVO,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REENCARNARÃO.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877" y="1412776"/>
            <a:ext cx="49358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PASSARÃO  PELO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TÊM  DE  PASSAR.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340768"/>
            <a:ext cx="4932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DEPENDEM  DELES  AS  CONDIÇÕES  DA  NOVA  EXISTÊNCIA.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124744"/>
            <a:ext cx="51480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SERÃO  FELIZES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INFELIZES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CONFORME  O  QUE  TIVEREM  FEITO.</a:t>
            </a:r>
          </a:p>
        </p:txBody>
      </p:sp>
    </p:spTree>
    <p:extLst>
      <p:ext uri="{BB962C8B-B14F-4D97-AF65-F5344CB8AC3E}">
        <p14:creationId xmlns:p14="http://schemas.microsoft.com/office/powerpoint/2010/main" val="1167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41277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COMPARATIVO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4589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EXISTE  OU  NÃO  EXISTE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86916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ALMA  NASCE  COM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CORPO.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116632"/>
            <a:ext cx="4605662" cy="109779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REENCARNAÇÃO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2996952"/>
            <a:ext cx="456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1ª  HIPÓTESE: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EXISTE.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351" y="4581128"/>
            <a:ext cx="45669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HÁ  UMA  EXISTÊNCIA  CORPORAL.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6765" y="4869160"/>
            <a:ext cx="4598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ATUAL  EXISTÊNCIA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ÚNICA.</a:t>
            </a:r>
          </a:p>
        </p:txBody>
      </p:sp>
    </p:spTree>
    <p:extLst>
      <p:ext uri="{BB962C8B-B14F-4D97-AF65-F5344CB8AC3E}">
        <p14:creationId xmlns:p14="http://schemas.microsoft.com/office/powerpoint/2010/main" val="18668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6" grpId="0"/>
      <p:bldP spid="7" grpId="1"/>
      <p:bldP spid="9" grpId="0"/>
      <p:bldP spid="9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72816" y="332656"/>
            <a:ext cx="5598368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EXPLICAR: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57" y="5589240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APTIDÃO  EXTRANORMAL?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-2803" y="551723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APTIDÕES  DIVERSAS?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4883" y="5517232"/>
            <a:ext cx="91291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  QUE  HÁ  SELVAGENS  E  CIVILIZADOS?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5586" y="5517232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IDEIAS  INATAS  OU  INTUITIVAS?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-6270" y="5301208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INSTINTO  PRECOCE  PARA  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VÍCIOS  OU  VIRTUDES?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057" y="5589240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DIFERENÇAS  EVOLUTIVAS?</a:t>
            </a:r>
          </a:p>
        </p:txBody>
      </p:sp>
    </p:spTree>
    <p:extLst>
      <p:ext uri="{BB962C8B-B14F-4D97-AF65-F5344CB8AC3E}">
        <p14:creationId xmlns:p14="http://schemas.microsoft.com/office/powerpoint/2010/main" val="2561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837" y="116632"/>
            <a:ext cx="9141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HIPÓTESE: 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52736"/>
            <a:ext cx="9132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EXISTÊNCIAS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CORPÓREAS.</a:t>
            </a:r>
          </a:p>
        </p:txBody>
      </p:sp>
    </p:spTree>
    <p:extLst>
      <p:ext uri="{BB962C8B-B14F-4D97-AF65-F5344CB8AC3E}">
        <p14:creationId xmlns:p14="http://schemas.microsoft.com/office/powerpoint/2010/main" val="4199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5301208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COMPREENSÃO  DAS  DIFERENÇAS:  </a:t>
            </a:r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ANALISAR  O  PRESENTE  E  O  PASSADO.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435" y="224893"/>
            <a:ext cx="9141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TUDO  SE  EXPLICA!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445" y="5142033"/>
            <a:ext cx="914194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1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1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DESIGUALDADES</a:t>
            </a:r>
          </a:p>
          <a:p>
            <a:pPr algn="ctr">
              <a:defRPr/>
            </a:pPr>
            <a:r>
              <a:rPr lang="pt-BR" sz="31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MORAIS  E  INTELECTUAIS:</a:t>
            </a:r>
          </a:p>
          <a:p>
            <a:pPr algn="ctr">
              <a:defRPr/>
            </a:pPr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CONFORME  O  NÚMERO  DE  EXISTÊNCIAS.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883" y="5188199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DESIGUALDADE  DE  APTIDÕES: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INTUIÇÃO  DO  QUE  APRENDEMOS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EXISTÊNCIAS  PASSADAS.</a:t>
            </a:r>
          </a:p>
        </p:txBody>
      </p:sp>
    </p:spTree>
    <p:extLst>
      <p:ext uri="{BB962C8B-B14F-4D97-AF65-F5344CB8AC3E}">
        <p14:creationId xmlns:p14="http://schemas.microsoft.com/office/powerpoint/2010/main" val="34842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916" y="293927"/>
            <a:ext cx="5652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NINGUÉM  ESCAPA  À  LEI   DO  PROGRESSO.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65" y="273767"/>
            <a:ext cx="5940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NÃO  SE  PÔDE  FAZER  NUMA  EXISTÊNCIA  FAZ-SE  EM  OUTRA.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06897" y="348605"/>
            <a:ext cx="60945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NINGUÉM  FICA  EXCLUÍDO  DA  FELICIDADE.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423426"/>
            <a:ext cx="4559460" cy="1440161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240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  A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REENCARNAÇÃO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613" y="273767"/>
            <a:ext cx="6214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UM  SERÁ RECOMPENSADO  SEGUNDO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SEU  MERECIMENTO.</a:t>
            </a:r>
          </a:p>
        </p:txBody>
      </p:sp>
    </p:spTree>
    <p:extLst>
      <p:ext uri="{BB962C8B-B14F-4D97-AF65-F5344CB8AC3E}">
        <p14:creationId xmlns:p14="http://schemas.microsoft.com/office/powerpoint/2010/main" val="41193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57305" y="2274838"/>
            <a:ext cx="55866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CONSIDERAÇÕES  SOBRE  A  PLURALIDADE  DAS  EXISTÊNCIAS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2882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V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656038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LÓGICA  E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CONSOLADORA.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65313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  JUSTIÇA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759984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CONSTITUI  A  ÂNCORA  DE  SALVAÇÃO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DEUS,  POR  MISERICÓRDIA,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CONCEDEU  AOS  SEUS  FILHOS.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504" y="260648"/>
            <a:ext cx="5437563" cy="107721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26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DOUTRINA  DA  REENCARNAÇÃO</a:t>
            </a:r>
          </a:p>
        </p:txBody>
      </p:sp>
    </p:spTree>
    <p:extLst>
      <p:ext uri="{BB962C8B-B14F-4D97-AF65-F5344CB8AC3E}">
        <p14:creationId xmlns:p14="http://schemas.microsoft.com/office/powerpoint/2010/main" val="13749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581128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VERDADE  TE  DIGO  QUE,  SE  UM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HOMEM  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NASCER  DE  NOVO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PODERÁ  VER  O  REINO  DE  DEUS.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691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DIÁLOGO  COM  NICODEMOS: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581128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TE  ADMIRES  DE  QUE  EU  TE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TENHA  DITO:  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QUE</a:t>
            </a:r>
          </a:p>
          <a:p>
            <a:pPr algn="ctr">
              <a:defRPr/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TORNEIS  A  NASCER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1580" y="116632"/>
            <a:ext cx="7524836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JESUS  E  A  REENCARNAÇÃO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74057" y="6093296"/>
            <a:ext cx="4569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 -  Cap.  III</a:t>
            </a:r>
          </a:p>
        </p:txBody>
      </p:sp>
    </p:spTree>
    <p:extLst>
      <p:ext uri="{BB962C8B-B14F-4D97-AF65-F5344CB8AC3E}">
        <p14:creationId xmlns:p14="http://schemas.microsoft.com/office/powerpoint/2010/main" val="11878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844824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EXISTIRAM  EM  TODOS  OS  TEMPOS.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585" y="17008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CONSTITUEM  LEI  DA  NATUREZA.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62880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SEUS  SINAIS  SÃO  DESCOBERTOS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 A  ANTIGUIDADE.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188640"/>
            <a:ext cx="7309771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FENÔMENOS  ESPÍRITAS</a:t>
            </a:r>
          </a:p>
        </p:txBody>
      </p:sp>
    </p:spTree>
    <p:extLst>
      <p:ext uri="{BB962C8B-B14F-4D97-AF65-F5344CB8AC3E}">
        <p14:creationId xmlns:p14="http://schemas.microsoft.com/office/powerpoint/2010/main" val="20927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295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DOUTRINA  SEGUNDO  A  QUAL  UMA  MESMA  ALMA  PODE  ANIMAR  SUCESSIVAMENTE  CORPOS  DE  HOMENS,  ANIMAIS  OU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VEGETAIS  (TRANSMIGRAÇÃO).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7745" y="260648"/>
            <a:ext cx="4752528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METEMPSICOSE</a:t>
            </a:r>
          </a:p>
        </p:txBody>
      </p:sp>
    </p:spTree>
    <p:extLst>
      <p:ext uri="{BB962C8B-B14F-4D97-AF65-F5344CB8AC3E}">
        <p14:creationId xmlns:p14="http://schemas.microsoft.com/office/powerpoint/2010/main" val="17635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883" y="1268760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FOI  ACOLHIDA  POR  PITÁGORAS.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77270" y="188640"/>
            <a:ext cx="6435090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ORIGEM  DA  METEMPSICOSE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1268760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FILÓSOFOS  INDIANOS  E  EGÍPCIOS.</a:t>
            </a:r>
          </a:p>
        </p:txBody>
      </p:sp>
    </p:spTree>
    <p:extLst>
      <p:ext uri="{BB962C8B-B14F-4D97-AF65-F5344CB8AC3E}">
        <p14:creationId xmlns:p14="http://schemas.microsoft.com/office/powerpoint/2010/main" val="36029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105" y="5589240"/>
            <a:ext cx="9141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HINDUS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012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TEVE  ORIGEM  NAS  PRIMEIRAS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IDADES  DOS  MUNDOS: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188640"/>
            <a:ext cx="8064896" cy="86409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26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IDEIA  DA  PLURALIDADE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EXISTÊNCIAS</a:t>
            </a:r>
          </a:p>
        </p:txBody>
      </p:sp>
    </p:spTree>
    <p:extLst>
      <p:ext uri="{BB962C8B-B14F-4D97-AF65-F5344CB8AC3E}">
        <p14:creationId xmlns:p14="http://schemas.microsoft.com/office/powerpoint/2010/main" val="29196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2602" y="1628800"/>
            <a:ext cx="9141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EGÍPCIOS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188640"/>
            <a:ext cx="7992888" cy="86409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26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IDEIA  DA  PLURALIDADE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EXISTÊNCIAS</a:t>
            </a:r>
          </a:p>
        </p:txBody>
      </p:sp>
    </p:spTree>
    <p:extLst>
      <p:ext uri="{BB962C8B-B14F-4D97-AF65-F5344CB8AC3E}">
        <p14:creationId xmlns:p14="http://schemas.microsoft.com/office/powerpoint/2010/main" val="42080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39552" y="188640"/>
            <a:ext cx="7992888" cy="86409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26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IDEIA  DA  PLURALIDADE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EXISTÊNCIAS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81" y="5004465"/>
            <a:ext cx="9141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PITÁGORAS</a:t>
            </a:r>
          </a:p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SÓCRATES  E  PLATÃO</a:t>
            </a:r>
          </a:p>
        </p:txBody>
      </p:sp>
    </p:spTree>
    <p:extLst>
      <p:ext uri="{BB962C8B-B14F-4D97-AF65-F5344CB8AC3E}">
        <p14:creationId xmlns:p14="http://schemas.microsoft.com/office/powerpoint/2010/main" val="38390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6" r="16913" b="6795"/>
          <a:stretch/>
        </p:blipFill>
        <p:spPr>
          <a:xfrm>
            <a:off x="5444366" y="1628800"/>
            <a:ext cx="3116313" cy="32403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CaixaDeTexto 6"/>
          <p:cNvSpPr txBox="1"/>
          <p:nvPr/>
        </p:nvSpPr>
        <p:spPr>
          <a:xfrm>
            <a:off x="1547664" y="3212976"/>
            <a:ext cx="2425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latin typeface="French Script MT" pitchFamily="66" charset="0"/>
                <a:cs typeface="Arial" pitchFamily="34" charset="0"/>
              </a:rPr>
              <a:t>Isaías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1560" y="3645024"/>
            <a:ext cx="2425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latin typeface="French Script MT" pitchFamily="66" charset="0"/>
                <a:cs typeface="Arial" pitchFamily="34" charset="0"/>
              </a:rPr>
              <a:t>Malaquias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86883" y="5013176"/>
            <a:ext cx="4557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 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TESTAMENTO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3820" y="5013176"/>
            <a:ext cx="456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VELHO  TESTAMENTO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332656"/>
            <a:ext cx="7992888" cy="86409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26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IDEIA  DA  PLURALIDADE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EXISTÊNCIAS</a:t>
            </a:r>
          </a:p>
        </p:txBody>
      </p:sp>
    </p:spTree>
    <p:extLst>
      <p:ext uri="{BB962C8B-B14F-4D97-AF65-F5344CB8AC3E}">
        <p14:creationId xmlns:p14="http://schemas.microsoft.com/office/powerpoint/2010/main" val="13071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547</Words>
  <Application>Microsoft Office PowerPoint</Application>
  <PresentationFormat>Apresentação na tela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French Script MT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225</cp:revision>
  <dcterms:created xsi:type="dcterms:W3CDTF">2015-10-18T17:41:00Z</dcterms:created>
  <dcterms:modified xsi:type="dcterms:W3CDTF">2018-06-13T12:17:43Z</dcterms:modified>
</cp:coreProperties>
</file>