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84" r:id="rId4"/>
    <p:sldId id="297" r:id="rId5"/>
    <p:sldId id="291" r:id="rId6"/>
    <p:sldId id="303" r:id="rId7"/>
    <p:sldId id="293" r:id="rId8"/>
    <p:sldId id="294" r:id="rId9"/>
    <p:sldId id="295" r:id="rId10"/>
    <p:sldId id="301" r:id="rId11"/>
    <p:sldId id="304" r:id="rId12"/>
    <p:sldId id="305" r:id="rId13"/>
    <p:sldId id="310" r:id="rId14"/>
    <p:sldId id="307" r:id="rId15"/>
    <p:sldId id="317" r:id="rId16"/>
    <p:sldId id="311" r:id="rId17"/>
    <p:sldId id="312" r:id="rId18"/>
    <p:sldId id="313" r:id="rId19"/>
    <p:sldId id="321" r:id="rId20"/>
    <p:sldId id="314" r:id="rId21"/>
    <p:sldId id="319" r:id="rId22"/>
    <p:sldId id="329" r:id="rId23"/>
    <p:sldId id="330" r:id="rId24"/>
    <p:sldId id="335" r:id="rId25"/>
    <p:sldId id="332" r:id="rId26"/>
    <p:sldId id="337" r:id="rId27"/>
    <p:sldId id="334" r:id="rId28"/>
    <p:sldId id="324" r:id="rId29"/>
    <p:sldId id="320" r:id="rId30"/>
    <p:sldId id="326" r:id="rId31"/>
    <p:sldId id="328" r:id="rId32"/>
    <p:sldId id="32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A0A0A"/>
    <a:srgbClr val="0C0C0C"/>
    <a:srgbClr val="080808"/>
    <a:srgbClr val="0606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E614B-DAFD-49A9-9095-58C8916C1F5F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51923-6A92-4A16-8333-765B2CD26F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58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976DB-D9EA-46F0-AC9E-9590F97BE32B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8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0B70B-22BD-4F51-A16A-D803A3122E95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21/03/2019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MUNDO  DOS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47864" y="2924944"/>
            <a:ext cx="2448272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>
                <a:gd name="adj" fmla="val 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</a:p>
        </p:txBody>
      </p:sp>
      <p:sp>
        <p:nvSpPr>
          <p:cNvPr id="4" name="Retângulo 3"/>
          <p:cNvSpPr/>
          <p:nvPr/>
        </p:nvSpPr>
        <p:spPr>
          <a:xfrm>
            <a:off x="899592" y="2996952"/>
            <a:ext cx="6577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ESTARÃO  REGREDINDO?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3068960"/>
            <a:ext cx="7116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RECOMEÇAM  NO  MEIO  CONVENIENTE  À  SUA  NATUREZA.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3140968"/>
            <a:ext cx="7596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PERDEM  O  QUE  CONQUISTARAM: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INTELIGÊNCIA,  EXPERIÊNCIA...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2996952"/>
            <a:ext cx="73782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TER  AS  FACULDADES  INTELECTUAIS  TEMPORARIAMENTE  BLOQUEADAS.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28926" y="188640"/>
            <a:ext cx="5910027" cy="158417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84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REENCARNAÇÃO  EM  MUNDOS  INFERIORES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À  TERRA</a:t>
            </a:r>
          </a:p>
        </p:txBody>
      </p:sp>
      <p:sp>
        <p:nvSpPr>
          <p:cNvPr id="11" name="Seta dobrada para cima 10"/>
          <p:cNvSpPr/>
          <p:nvPr/>
        </p:nvSpPr>
        <p:spPr>
          <a:xfrm flipH="1">
            <a:off x="785786" y="3071810"/>
            <a:ext cx="6120680" cy="1512168"/>
          </a:xfrm>
          <a:prstGeom prst="bentUpArrow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6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857496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MEDIDA  QUE  O  ESPÍRITO  SE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PURIFICA  O  CORPO  QUE  O  REVESTE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TORNA  MENOS  DENSO.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1432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SÃO  MAIS  OU  MENOS  MATERIAIS,  CONFORME  O  GRAU  DE  EVOLUÇÃO.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3214686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PUROS  JÁ  NÃO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POSSUEM  O  PERISPÍRITO.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6565" y="170637"/>
            <a:ext cx="8533907" cy="1098123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589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CORPOS  DOS  HABITANTES  DOS DIFERENTES  MUNDOS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3143248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MUNDOS  ONDE  OS  ESPÍRITOS  SÓ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TÊM  COMO  ENVOLTÓRIO  O  PERISPÍRITO.</a:t>
            </a:r>
          </a:p>
        </p:txBody>
      </p:sp>
    </p:spTree>
    <p:extLst>
      <p:ext uri="{BB962C8B-B14F-4D97-AF65-F5344CB8AC3E}">
        <p14:creationId xmlns:p14="http://schemas.microsoft.com/office/powerpoint/2010/main" val="20207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  TEM  CONSCIÊNCIA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 MESMO  E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ATOS.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013176"/>
            <a:ext cx="9252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VIDA  É  APENAS  INSTINTIVA.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86916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INTELIGÊNCIA  POUCO  A  POUCO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DESENVOLVE.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282" y="170637"/>
            <a:ext cx="8715435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589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ESTADO  DA  ALMA  NA  SUA  PRIMEIRA  ENCARNAÇÃO</a:t>
            </a:r>
          </a:p>
        </p:txBody>
      </p:sp>
    </p:spTree>
    <p:extLst>
      <p:ext uri="{BB962C8B-B14F-4D97-AF65-F5344CB8AC3E}">
        <p14:creationId xmlns:p14="http://schemas.microsoft.com/office/powerpoint/2010/main" val="15494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71493" y="4399944"/>
            <a:ext cx="5671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ESPÍRITO  TEM  QUE  PROGREDIR  EM  CIÊNCIA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EM  MORAL.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31840" y="4221088"/>
            <a:ext cx="60121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ATRAVÉS  DAS  VIDAS  SUCESSIVAS,  TRANSPÕE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GRAUS  DO  APERFEIÇOAMENTO.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88640"/>
            <a:ext cx="5364088" cy="11521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728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TRANSMIGRAÇÕES  PROGRESSIVAS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34316" y="4247217"/>
            <a:ext cx="61096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IMPOSSIVEL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CONQUISTAR  A  PUREZA  TOTAL  NUMA  ÚNICA  EXISTÊNCIA.</a:t>
            </a:r>
          </a:p>
        </p:txBody>
      </p:sp>
    </p:spTree>
    <p:extLst>
      <p:ext uri="{BB962C8B-B14F-4D97-AF65-F5344CB8AC3E}">
        <p14:creationId xmlns:p14="http://schemas.microsoft.com/office/powerpoint/2010/main" val="21847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>
            <a:fillRect t="-9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1571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QUANTO  MAIS  O  HOMEM  SE  ADIANTAR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VIDA  ATUAL,  MAIS  PODERÁ  REDUZIR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DIFICULDADES  DAS  PROVAS  FUTURAS.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HOMEM  SE  MELHORA  EVITANDO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E  PRATICANDO  O  BEM.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223480"/>
            <a:ext cx="7632848" cy="61323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PROCEDER  DO  PRESENTE</a:t>
            </a:r>
          </a:p>
        </p:txBody>
      </p:sp>
    </p:spTree>
    <p:extLst>
      <p:ext uri="{BB962C8B-B14F-4D97-AF65-F5344CB8AC3E}">
        <p14:creationId xmlns:p14="http://schemas.microsoft.com/office/powerpoint/2010/main" val="29418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268760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HOMEM  PODERÁ,  NAS  SUAS  NOVAS  EXISTÊNCIAS  DESCER  NA  SUA  POSIÇÃO  SOCIAL, MAS  NÃO  COMO  ESPÍRITO.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116632"/>
            <a:ext cx="7632848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INVERSÕES  SOCIAIS</a:t>
            </a:r>
          </a:p>
        </p:txBody>
      </p:sp>
    </p:spTree>
    <p:extLst>
      <p:ext uri="{BB962C8B-B14F-4D97-AF65-F5344CB8AC3E}">
        <p14:creationId xmlns:p14="http://schemas.microsoft.com/office/powerpoint/2010/main" val="27127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7000" t="-3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28992" y="357166"/>
            <a:ext cx="5400601" cy="22322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28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ESPÍRITO  DE  UMA  CRIANÇA  PODE  SER  MAIS  ADIANTADO  DO  QUE  O  DE  UM  ADULTO?</a:t>
            </a:r>
          </a:p>
        </p:txBody>
      </p:sp>
    </p:spTree>
    <p:extLst>
      <p:ext uri="{BB962C8B-B14F-4D97-AF65-F5344CB8AC3E}">
        <p14:creationId xmlns:p14="http://schemas.microsoft.com/office/powerpoint/2010/main" val="68348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714356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ISSO  É  MUITO  FREQUENTE.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0004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6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16632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ESPÍRITO  DE  UMA  CRIANÇA  PODE  TER  VIVIDO  MUITO  MAIS  E  ADQUIRIDO  MAIOR  SOMA  DE  EXPERIÊNCIA  E  DE  PROGRESSO.</a:t>
            </a:r>
          </a:p>
        </p:txBody>
      </p:sp>
    </p:spTree>
    <p:extLst>
      <p:ext uri="{BB962C8B-B14F-4D97-AF65-F5344CB8AC3E}">
        <p14:creationId xmlns:p14="http://schemas.microsoft.com/office/powerpoint/2010/main" val="10114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904000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SER  O  COMPLEMENTO  DE  EXISTÊNCIA  PRECOCEMENTE  INTERROMPIDA.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571876"/>
            <a:ext cx="423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CAUSAS: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000636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FUTURO  DA  CRIANÇA: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RECOMEÇA  OUTRA  EXISTÊNCIA.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3608" y="188640"/>
            <a:ext cx="7093747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MORTE  NA  INFÂNCIA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072074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PROVAÇÃO  OU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EXPIAÇÃO  PARA  OS  PAIS.</a:t>
            </a:r>
          </a:p>
        </p:txBody>
      </p:sp>
    </p:spTree>
    <p:extLst>
      <p:ext uri="{BB962C8B-B14F-4D97-AF65-F5344CB8AC3E}">
        <p14:creationId xmlns:p14="http://schemas.microsoft.com/office/powerpoint/2010/main" val="41753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1"/>
      <p:bldP spid="6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68929" y="167922"/>
            <a:ext cx="7603208" cy="74060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SEXOS  NOS  ESPÍRITOS</a:t>
            </a:r>
          </a:p>
        </p:txBody>
      </p:sp>
      <p:sp>
        <p:nvSpPr>
          <p:cNvPr id="11" name="WordArt 26"/>
          <p:cNvSpPr>
            <a:spLocks noChangeArrowheads="1" noChangeShapeType="1" noTextEdit="1"/>
          </p:cNvSpPr>
          <p:nvPr/>
        </p:nvSpPr>
        <p:spPr bwMode="auto">
          <a:xfrm>
            <a:off x="-1467" y="5373216"/>
            <a:ext cx="9144000" cy="576262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pt-BR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TÊM  SEXOS  OS  ESPÍRITOS?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0" y="53732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NÃO  COMO  O  ENTENDEIS.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" y="5445224"/>
            <a:ext cx="9143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SÃO  OS  MESMOS  OS  ESPÍRITOS  QUE                ANIMAM  OS  HOMENS  E  AS  MULHERES.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0" y="537321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CADA  SEXO  LHES  PROPORCIONA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PROVAÇÕES  E  DEVERES  ESPECIAIS.</a:t>
            </a:r>
          </a:p>
        </p:txBody>
      </p:sp>
    </p:spTree>
    <p:extLst>
      <p:ext uri="{BB962C8B-B14F-4D97-AF65-F5344CB8AC3E}">
        <p14:creationId xmlns:p14="http://schemas.microsoft.com/office/powerpoint/2010/main" val="4324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/>
      <p:bldP spid="13" grpId="0"/>
      <p:bldP spid="13" grpId="1"/>
      <p:bldP spid="14" grpId="0" build="allAtOnce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51720" y="-27384"/>
            <a:ext cx="7092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IV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PLURALIDADE  DAS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EXISTÊNCIAS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62421" y="3429000"/>
            <a:ext cx="56042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JUSTIÇA  DA  REENCARNAÇÃO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38503" y="3861048"/>
            <a:ext cx="5605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REENCARNAÇÃO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60954" y="3359894"/>
            <a:ext cx="56042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ENCARNAÇÃO  NOS  DIFERENTES  MUNDOS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57732" y="3284984"/>
            <a:ext cx="55801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SORTE  DAS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CRIANÇAS  APÓS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MORTE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56114" y="3429401"/>
            <a:ext cx="5580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TRANSMIGRAÇÃO  PROGRESSIVA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91880" y="3442454"/>
            <a:ext cx="5564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SEXOS  NOS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579436" y="3645024"/>
            <a:ext cx="5564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PARENTESCO  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FILIAÇÃO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567775" y="3573016"/>
            <a:ext cx="5564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IDEIAS  INATAS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79436" y="3501008"/>
            <a:ext cx="5564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PARECENÇAS  FÍSICAS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MORAIS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  <p:bldP spid="16" grpId="0"/>
      <p:bldP spid="16" grpId="1"/>
      <p:bldP spid="17" grpId="1"/>
      <p:bldP spid="18" grpId="0"/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COMPREENDER  A  HOMOSSEXUALIDADE?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08518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PERFEITAMENTE  COMPREENSÍVEL                              À  LUZ  DA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REENCARNAÇÃO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15719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ENCONTRA  EXPLICAÇÃO  NOS                              ESTUDOS  PSICOLÓGICOS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MATERIALISTAS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229200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(VIDA  E  SEXO  -  EMMANUEL  -  Cap.  21) 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(AÇÃO  E  REAÇÃO -  ANDRÉ  LUIZ -  Cap.  15)</a:t>
            </a:r>
          </a:p>
        </p:txBody>
      </p:sp>
    </p:spTree>
    <p:extLst>
      <p:ext uri="{BB962C8B-B14F-4D97-AF65-F5344CB8AC3E}">
        <p14:creationId xmlns:p14="http://schemas.microsoft.com/office/powerpoint/2010/main" val="32081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91679" y="116632"/>
            <a:ext cx="676875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13336"/>
              </a:avLst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1º  FATO  PSÍQUICO  DA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HOMOSSEXUALIDADE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73950" y="2402885"/>
            <a:ext cx="58714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DESTRUINDO  LARES  E                                                      UNIÕES  CONSTRUTIVAS. 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7864" y="2090172"/>
            <a:ext cx="57961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COM  ESTRUTURA  MENTAL  ONDE  PREDOMINAM  OS  ARQUIVOS  PSÍQUICOS  DA  EXPERIÊNCIA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MASCULINA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QUE  COMETEU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ABUSOS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DAS  FACULDADES  GENÉSICAS: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08211" y="2402885"/>
            <a:ext cx="5735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ARRUINANDO  A  EXISTÊNCIA  DE  OUTRAS  PESSOAS.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19872" y="2044005"/>
            <a:ext cx="57241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TIRANIZANDO  A  MULHER                               E  FURTANDO-LHE  OS  DIREITOS.</a:t>
            </a:r>
          </a:p>
        </p:txBody>
      </p:sp>
    </p:spTree>
    <p:extLst>
      <p:ext uri="{BB962C8B-B14F-4D97-AF65-F5344CB8AC3E}">
        <p14:creationId xmlns:p14="http://schemas.microsoft.com/office/powerpoint/2010/main" val="455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60032" y="188640"/>
            <a:ext cx="407500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">
              <a:avLst/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29676" y="2623552"/>
            <a:ext cx="42839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APRENDENDO  A  VENERAR  A  MULHER  COMO  SUA  IRMÃ  E  COMPANHEIRA,  MÃE  </a:t>
            </a:r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E 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FILHA,  DIANTE  </a:t>
            </a:r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DE 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68909" y="1844824"/>
            <a:ext cx="385874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REENCARNA  PELO  PROCESSO  DA  </a:t>
            </a:r>
            <a:r>
              <a:rPr lang="pt-BR" sz="27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EXPIAÇÃO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EM  CORPO  </a:t>
            </a:r>
            <a:r>
              <a:rPr lang="pt-BR" sz="27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FEMININO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POR  DELIBERAÇÃO  </a:t>
            </a:r>
            <a:r>
              <a:rPr lang="pt-BR" sz="27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EDUCATIVA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DA  JUSTIÇA  DIVINA  PARA  REAJUSTAR  OS  SEUS  SENTIMENTOS.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569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3848" y="1916832"/>
            <a:ext cx="594015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COM  ESTRUTURA  MENTAL  ONDE  PREDOMINAM  OS  ARQUIVOS  PSÍQUICOS                           DA  EXPERIÊNCIA  </a:t>
            </a:r>
            <a:r>
              <a:rPr lang="pt-BR" sz="27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FEMININA                       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QUE  AGIU  DE  IGUAL                       MODO,  ARASTANDO  O                      HOMEM  À  DEVASSIDÃO  E                        À  DELIQUÊNCIA: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91679" y="116632"/>
            <a:ext cx="669674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FadeUp">
              <a:avLst>
                <a:gd name="adj" fmla="val 13336"/>
              </a:avLst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2º  FATO  PSÍQUICO  DA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HOMOSSEXUALIDADE</a:t>
            </a:r>
          </a:p>
        </p:txBody>
      </p:sp>
    </p:spTree>
    <p:extLst>
      <p:ext uri="{BB962C8B-B14F-4D97-AF65-F5344CB8AC3E}">
        <p14:creationId xmlns:p14="http://schemas.microsoft.com/office/powerpoint/2010/main" val="21889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18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2040" y="1690930"/>
            <a:ext cx="421196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REENCARNA  PELO  PROCESSO  DA  </a:t>
            </a:r>
            <a:r>
              <a:rPr lang="pt-BR" sz="27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EXPIAÇÃO  </a:t>
            </a:r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  CORPO  </a:t>
            </a:r>
            <a:r>
              <a:rPr lang="pt-BR" sz="27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MASCULINO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POR  DELIBERAÇÃO  </a:t>
            </a:r>
            <a:r>
              <a:rPr lang="pt-BR" sz="27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EDUCATIVA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DA  JUSTIÇA  </a:t>
            </a:r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DIVINA                        COM  IDÊNTICOS                    FINS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60032" y="188640"/>
            <a:ext cx="3996444" cy="7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">
              <a:avLst>
                <a:gd name="adj" fmla="val 24362"/>
              </a:avLst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88024" y="2334359"/>
            <a:ext cx="4355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APRENDENDO  A  EDIFICAR  NO  SEU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SER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RESPEITO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QUE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AO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HOMEM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71800" y="44624"/>
            <a:ext cx="3672408" cy="7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Deflate">
              <a:avLst/>
            </a:prstTxWarp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REFLEXÃO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449576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RESPEITEMOS  A  VIDA  AFETIVA  E  SEXUAL                     DOS  QUE  SE  ENCONTRAM  EM  EXPERIÊNCIA  TRANSITÓRIA  DA  HOMOSSEXUALIDADE.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3933056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HOMOSSEXUALIDADE  É  UMA  EXPIAÇÃO  MUITO  DOLOROSA  PARA  O  ESPÍRITO,                               EM  VIRTUDE  DO  SEU  CORPO  ATUAL  NÃO  CORRESPONDER  ÀS  SUAS  TENDÊNCIAS                                 E  SENTIMENTOS  NA  FEMINILIDADE  OU                                  NA  MASCULINIDADE.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4248" y="6165304"/>
            <a:ext cx="16113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Emmanuel</a:t>
            </a:r>
            <a:endParaRPr lang="pt-BR" sz="2200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5892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VAI  ALÉM  DA  EXISTÊNCIA  ATUAL.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013176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REENCARNAÇÃO  NÃO  DESTROI  OS  LAÇOS  DE  FAMÍLIA,  MAS  FORTALECE  E  AMPLIA  A  FRATERNIDADE.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116632"/>
            <a:ext cx="7903358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PARENTESCO  E  FILIAÇÃO</a:t>
            </a:r>
          </a:p>
        </p:txBody>
      </p:sp>
    </p:spTree>
    <p:extLst>
      <p:ext uri="{BB962C8B-B14F-4D97-AF65-F5344CB8AC3E}">
        <p14:creationId xmlns:p14="http://schemas.microsoft.com/office/powerpoint/2010/main" val="12364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2495" y="188640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CORPO  DERIVA  DO  CORPO,  MAS  O  ESPÍRITO  NÃO  PROCEDE  DO  ESPÍRITO.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14290"/>
            <a:ext cx="9572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PAIS  TRANSMITEM  AOS  FILHOS  A  SEMELHANÇA  FÍSICA,  MAS  NÃO  A  SEMELHANÇA 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</a:t>
            </a:r>
            <a:r>
              <a:rPr lang="pt-BR" sz="30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INTELECTUAL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8175" y="192088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SEMELHANÇAS  MORAIS  E  INTELECTUAIS  SE  APRESENTAM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ESPÍRITOS 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SIMPÁTICOS.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47664" y="214290"/>
            <a:ext cx="6336704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60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SEMELHANÇAS 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FÍSICAS  E  MORAIS</a:t>
            </a:r>
          </a:p>
        </p:txBody>
      </p:sp>
    </p:spTree>
    <p:extLst>
      <p:ext uri="{BB962C8B-B14F-4D97-AF65-F5344CB8AC3E}">
        <p14:creationId xmlns:p14="http://schemas.microsoft.com/office/powerpoint/2010/main" val="17293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517232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PAIS  TÊM  POR  MISSÃO  DESENVOLVER  O  ESPÍRITO  DO  FILHO  PELA  EDUCAÇÃO.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73325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GRANDE  INFLUÊNCIA  EXERCEM.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0070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MAUS  FILHOS  SÃO  UMA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PROVAÇÃO  PARA  OS  PAIS.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116632"/>
            <a:ext cx="7488832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91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INFLUÊNCIA  DOS  PAIS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SOBRE  O  FILHO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00702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TORNAR-SE-ÃO  CULPADOS,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FALIREM  NESSA  TAREFA.</a:t>
            </a:r>
          </a:p>
        </p:txBody>
      </p:sp>
    </p:spTree>
    <p:extLst>
      <p:ext uri="{BB962C8B-B14F-4D97-AF65-F5344CB8AC3E}">
        <p14:creationId xmlns:p14="http://schemas.microsoft.com/office/powerpoint/2010/main" val="7547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>
            <a:fillRect l="-5000" t="-12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5517232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FORMAM  AS  VARIADAS  RAÇAS.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577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ESPÍRITOS  SE  REÚNEM  EM  GRUPOS,  DE  ACORDO  COM  AS  SEMELHANÇAS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SUAS  TENDÊNCIAS.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857760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UM  POVO  É  UMA  GRANDE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  FORMADA  PELA  REUNIÃO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ESPÍRITOS  SIMPÁTICOS.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19671" y="260648"/>
            <a:ext cx="6048673" cy="79208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DIFERENTES  RAÇAS</a:t>
            </a:r>
          </a:p>
        </p:txBody>
      </p:sp>
    </p:spTree>
    <p:extLst>
      <p:ext uri="{BB962C8B-B14F-4D97-AF65-F5344CB8AC3E}">
        <p14:creationId xmlns:p14="http://schemas.microsoft.com/office/powerpoint/2010/main" val="22502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071942"/>
            <a:ext cx="45686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ADMITE  AS  EXISTÊNCIAS  SUCESSIVAS  PARA  O  ESPÍRITO.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" y="5157192"/>
            <a:ext cx="76683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REENCARNAR  É  A   VOLTA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ESPÍRITO   EM  UMA  NOVA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EXISTÊNCIA  E  EM  UM  NOVO  CORPO.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142852"/>
            <a:ext cx="8136904" cy="90988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DOUTRINA  DA  REENCARNAÇÃO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19873" y="4149080"/>
            <a:ext cx="57241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GUARDA  VAGA    LEMBRANÇA.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3429000"/>
            <a:ext cx="6084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  ENCARNAR,  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CONSERVA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CONHECIMENTOS ADQUIRIDOS  NAS  EXISTÊNCIAS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ANTERIORRES?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03848" y="3866272"/>
            <a:ext cx="5940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PODE  TER  FACULDADES  INTELECTUAIS  ADORMECIDAS  OU  BLOQUEADAS.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397824"/>
            <a:ext cx="4037616" cy="115896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90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IDEIAS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INATAS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15816" y="3717032"/>
            <a:ext cx="63292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ESQUECE-OS  TEMPORARIAMENTE.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OS  PERDE.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15816" y="3861048"/>
            <a:ext cx="622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CONSERVA-OS  EM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FORMA  DE  INTUIÇÃO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APTIDÕES.</a:t>
            </a:r>
          </a:p>
        </p:txBody>
      </p:sp>
    </p:spTree>
    <p:extLst>
      <p:ext uri="{BB962C8B-B14F-4D97-AF65-F5344CB8AC3E}">
        <p14:creationId xmlns:p14="http://schemas.microsoft.com/office/powerpoint/2010/main" val="31831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72000" y="4725144"/>
            <a:ext cx="4569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PROVAÇÃO.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00" y="472514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EXPIAÇÃO.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499992" y="4811668"/>
            <a:ext cx="4644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MELHORAMENTO  PROGRESSIVO  DA  HUMANIDADE.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142852"/>
            <a:ext cx="7560840" cy="83787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OBJETIVO  DA  REENCARNAÇÃO</a:t>
            </a:r>
          </a:p>
        </p:txBody>
      </p:sp>
    </p:spTree>
    <p:extLst>
      <p:ext uri="{BB962C8B-B14F-4D97-AF65-F5344CB8AC3E}">
        <p14:creationId xmlns:p14="http://schemas.microsoft.com/office/powerpoint/2010/main" val="20705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0" y="4725144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SE   MELHORAM.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44008" y="4143380"/>
            <a:ext cx="449999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PASSAM  OS  ESPÍRITOS  PELOS  DIFERENTES  GRAUS  DA  HIERARQUIA  ESPÍRITA.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512" y="188640"/>
            <a:ext cx="4249612" cy="11521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40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ATRAVÉS  DA  REENCARNAÇÃO</a:t>
            </a:r>
          </a:p>
        </p:txBody>
      </p:sp>
    </p:spTree>
    <p:extLst>
      <p:ext uri="{BB962C8B-B14F-4D97-AF65-F5344CB8AC3E}">
        <p14:creationId xmlns:p14="http://schemas.microsoft.com/office/powerpoint/2010/main" val="18060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0" y="213285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SERÁ  SEMPRE  NA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ESPÉCIE  HUMANA,  NUNCA  NO  CORPO  DE  UM  ANIMAL.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77358" y="213285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ESPÍRITO  PODE  PERMANECER  ESTACIONÁRIO,  MAS  NÃO  REGRIDE.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73098" y="188640"/>
            <a:ext cx="7597803" cy="93610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REENCARNAÇÃO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4052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10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435" y="141277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NÓS  TEMOS  TIDO  MUITAS  ENCARNAÇÕES  E  TEREMOS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OUTRAS.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142873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TERRA  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OUTROS  MUNDOS  MATERIAIS.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14348" y="135397"/>
            <a:ext cx="7715304" cy="88233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NÚMERO  DE  REENCARNAÇÕES  </a:t>
            </a:r>
          </a:p>
        </p:txBody>
      </p:sp>
    </p:spTree>
    <p:extLst>
      <p:ext uri="{BB962C8B-B14F-4D97-AF65-F5344CB8AC3E}">
        <p14:creationId xmlns:p14="http://schemas.microsoft.com/office/powerpoint/2010/main" val="16504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64636"/>
            <a:ext cx="7992888" cy="644083"/>
          </a:xfrm>
          <a:prstGeom prst="rect">
            <a:avLst/>
          </a:prstGeom>
          <a:noFill/>
        </p:spPr>
        <p:txBody>
          <a:bodyPr>
            <a:prstTxWarp prst="textFadeUp">
              <a:avLst>
                <a:gd name="adj" fmla="val 950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cs typeface="Arial" pitchFamily="34" charset="0"/>
              </a:rPr>
              <a:t>JUSTIÇA   DA   REENCARNAÇÃO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41515" y="3421449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JUSTIÇA  DE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DEUS!</a:t>
            </a:r>
          </a:p>
        </p:txBody>
      </p:sp>
      <p:sp>
        <p:nvSpPr>
          <p:cNvPr id="7" name="Retângulo 6"/>
          <p:cNvSpPr/>
          <p:nvPr/>
        </p:nvSpPr>
        <p:spPr>
          <a:xfrm>
            <a:off x="5580112" y="2132856"/>
            <a:ext cx="2574048" cy="644082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META: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0" y="3709481"/>
            <a:ext cx="4571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PROVAÇÕES  DA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CORPORAL 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48386" y="3709481"/>
            <a:ext cx="4595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PERFEIÇÃO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580112" y="2137416"/>
            <a:ext cx="2428892" cy="571504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b="1" cap="all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MEIOS: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283968" y="3429000"/>
            <a:ext cx="486003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REALIZAMOS  EM  NOVAS  EXISTÊNCIAS,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NÃO  FOI  POSSÍVEL  NAS                          ANTERIORES.</a:t>
            </a:r>
          </a:p>
        </p:txBody>
      </p:sp>
    </p:spTree>
    <p:extLst>
      <p:ext uri="{BB962C8B-B14F-4D97-AF65-F5344CB8AC3E}">
        <p14:creationId xmlns:p14="http://schemas.microsoft.com/office/powerpoint/2010/main" val="7454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07127" y="3284984"/>
            <a:ext cx="6051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REENCARNAR  MUITAS  VEZES  NA  TERRA.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105834"/>
            <a:ext cx="9323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POSSIBILIDADES: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86300" y="3429000"/>
            <a:ext cx="64293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VOLTAR  À  TERRA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MISSÃO.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5720" y="188640"/>
            <a:ext cx="8501122" cy="115212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84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ENCARNAÇÃO  NOS  DIFERENTES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MUNDOS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2996952"/>
            <a:ext cx="9111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REENCARNAR  EM  OUTROS  MUNDOS:  MELHORES  OU  PIORES  QUE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TERRA.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03849" y="3429000"/>
            <a:ext cx="5940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VOLTAR  À  TERRA  APÓS  VIVER  EM  OUTROS  MUNDOS.</a:t>
            </a:r>
          </a:p>
        </p:txBody>
      </p:sp>
    </p:spTree>
    <p:extLst>
      <p:ext uri="{BB962C8B-B14F-4D97-AF65-F5344CB8AC3E}">
        <p14:creationId xmlns:p14="http://schemas.microsoft.com/office/powerpoint/2010/main" val="1844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1026</Words>
  <Application>Microsoft Office PowerPoint</Application>
  <PresentationFormat>Apresentação na tela (4:3)</PresentationFormat>
  <Paragraphs>180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CIDA</cp:lastModifiedBy>
  <cp:revision>161</cp:revision>
  <dcterms:created xsi:type="dcterms:W3CDTF">2015-10-18T17:41:00Z</dcterms:created>
  <dcterms:modified xsi:type="dcterms:W3CDTF">2019-03-22T00:09:06Z</dcterms:modified>
</cp:coreProperties>
</file>