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4" r:id="rId4"/>
    <p:sldId id="297" r:id="rId5"/>
    <p:sldId id="288" r:id="rId6"/>
    <p:sldId id="299" r:id="rId7"/>
    <p:sldId id="289" r:id="rId8"/>
    <p:sldId id="302" r:id="rId9"/>
    <p:sldId id="303" r:id="rId10"/>
    <p:sldId id="291" r:id="rId11"/>
    <p:sldId id="292" r:id="rId12"/>
    <p:sldId id="296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2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6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2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7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765464"/>
            <a:ext cx="557444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MUNDO  DOS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700209"/>
            <a:ext cx="557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2ª  PARTE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997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373216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OCORRER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IMEDIATAMENTE  OU  NÃO.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15719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ESPÍRITOS  VÃO  AO  ENCONTRO  DAQUELES  A  QUEM  </a:t>
            </a:r>
            <a:r>
              <a:rPr lang="pt-BR" sz="30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AFEIÇOADOS,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AJUDAM  E  OS  FELICITAM.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9829" y="5376118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DEPENDE  DA  EVOLUÇÃO  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AFEIÇÃO  DEVOTADA.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2519" y="207134"/>
            <a:ext cx="8136904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REENCONTRO  COM  FAMILIARES</a:t>
            </a:r>
          </a:p>
        </p:txBody>
      </p:sp>
    </p:spTree>
    <p:extLst>
      <p:ext uri="{BB962C8B-B14F-4D97-AF65-F5344CB8AC3E}">
        <p14:creationId xmlns:p14="http://schemas.microsoft.com/office/powerpoint/2010/main" val="106770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3927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III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35877" y="4365104"/>
            <a:ext cx="56081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SEPARAÇÃO  DA  ALMA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DO  CORPO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570270" y="4365104"/>
            <a:ext cx="5580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ALMA  APÓS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MORTE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80238" y="4293096"/>
            <a:ext cx="55637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PERTURBAÇÃO  ESPIRITUAL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91880" y="1124744"/>
            <a:ext cx="566572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VOLTA  DO</a:t>
            </a:r>
          </a:p>
          <a:p>
            <a:pPr algn="ctr"/>
            <a:r>
              <a:rPr lang="pt-BR" sz="3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ESPÍRITO,</a:t>
            </a:r>
          </a:p>
          <a:p>
            <a:pPr algn="ctr"/>
            <a:r>
              <a:rPr lang="pt-BR" sz="3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EXTINTA  A  VIDA CORPÓREA,</a:t>
            </a:r>
          </a:p>
          <a:p>
            <a:pPr algn="ctr"/>
            <a:r>
              <a:rPr lang="pt-BR" sz="3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VIDA  ESPIRITUAL</a:t>
            </a:r>
          </a:p>
        </p:txBody>
      </p:sp>
    </p:spTree>
    <p:extLst>
      <p:ext uri="{BB962C8B-B14F-4D97-AF65-F5344CB8AC3E}">
        <p14:creationId xmlns:p14="http://schemas.microsoft.com/office/powerpoint/2010/main" val="36193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883" y="1159584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QUANDO  O  CORPO  MORRE,  A  ALMA  RETORNA  AO  MUNDO  DOS  ESPÍRITOS,  DE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ONDE  SE  AFASTARA  TEMPORARIAMENTE.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188640"/>
            <a:ext cx="8280920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RETORNO  AO  MUNDO  ESPIRITUAL</a:t>
            </a:r>
          </a:p>
        </p:txBody>
      </p:sp>
    </p:spTree>
    <p:extLst>
      <p:ext uri="{BB962C8B-B14F-4D97-AF65-F5344CB8AC3E}">
        <p14:creationId xmlns:p14="http://schemas.microsoft.com/office/powerpoint/2010/main" val="217858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  ALMA  POSSUI  SUA  INDIVIDUALIDADE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ANTES  DE  ENCARNAR  E  A  CONSERVA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APÓS  A  SEPARAÇÃO  DO  CORPO  FÍSICO.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85984" y="260648"/>
            <a:ext cx="45720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INDIVIDUALIDADE</a:t>
            </a:r>
          </a:p>
        </p:txBody>
      </p:sp>
    </p:spTree>
    <p:extLst>
      <p:ext uri="{BB962C8B-B14F-4D97-AF65-F5344CB8AC3E}">
        <p14:creationId xmlns:p14="http://schemas.microsoft.com/office/powerpoint/2010/main" val="13563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441" y="4976008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  A  MORTE  DESATAM-SE  OS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CORDÕES  FLUÍDICOS (LAÇOS)  QUE  PRENDEM  A  ALMA  AO  CORPO.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21070" y="116632"/>
            <a:ext cx="8101859" cy="93610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SEPARAÇÃO  DA  ALMA  E  DO  CORPO</a:t>
            </a:r>
          </a:p>
        </p:txBody>
      </p:sp>
    </p:spTree>
    <p:extLst>
      <p:ext uri="{BB962C8B-B14F-4D97-AF65-F5344CB8AC3E}">
        <p14:creationId xmlns:p14="http://schemas.microsoft.com/office/powerpoint/2010/main" val="39836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1831" y="188640"/>
            <a:ext cx="4716707" cy="115212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354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  DESLIGAMENTO  DO  PERISPÍRITO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232102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ACORDO  COM  A  AFINIDADE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A  MATÉRIA.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718" y="530120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VARIÁVEL.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883" y="5357826"/>
            <a:ext cx="912911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PODE  SER  INSTANTÂNEO: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INTELECTUAL  E  MORAL  ELEVADA.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2826" y="4870320"/>
            <a:ext cx="914194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PODE  SER  LENTO</a:t>
            </a:r>
            <a:r>
              <a:rPr lang="pt-BR" sz="32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DIAS,  SEMANAS,  MESES.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TODA  MATERIAL  E  SENSUAL.</a:t>
            </a:r>
          </a:p>
        </p:txBody>
      </p:sp>
    </p:spTree>
    <p:extLst>
      <p:ext uri="{BB962C8B-B14F-4D97-AF65-F5344CB8AC3E}">
        <p14:creationId xmlns:p14="http://schemas.microsoft.com/office/powerpoint/2010/main" val="102882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2000"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5445224"/>
            <a:ext cx="91419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GERALMENTE  OCORRE.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42926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DEPENDE  DA  EVOLUÇÃO DE  CADA  UM. 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143512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APRESENTA-SE  DE  ACORDO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  GÊNERO  DE  MORTE: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REPENTINA,  VIOLENTA,  SUICÍDIO...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54585" y="188640"/>
            <a:ext cx="7234829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5043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PERTURBAÇÃO  ESPIRITUAL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286388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LEVAR  HORAS,  MESES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ATÉ  MUITOS  ANOS.</a:t>
            </a:r>
          </a:p>
        </p:txBody>
      </p:sp>
    </p:spTree>
    <p:extLst>
      <p:ext uri="{BB962C8B-B14F-4D97-AF65-F5344CB8AC3E}">
        <p14:creationId xmlns:p14="http://schemas.microsoft.com/office/powerpoint/2010/main" val="412682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1661" y="2780928"/>
            <a:ext cx="45836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CONSERVA-SE  CALMO.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2890391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NADA  TEM  DE  PENOSA.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2490" y="2420888"/>
            <a:ext cx="45744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TEM  UM  DESPERTAR  TRANQUILO.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14346" y="188640"/>
            <a:ext cx="8315308" cy="1071570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96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PERTURBAÇÃO  NO  HOMEM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  BEM</a:t>
            </a:r>
          </a:p>
        </p:txBody>
      </p:sp>
    </p:spTree>
    <p:extLst>
      <p:ext uri="{BB962C8B-B14F-4D97-AF65-F5344CB8AC3E}">
        <p14:creationId xmlns:p14="http://schemas.microsoft.com/office/powerpoint/2010/main" val="14079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3284984"/>
            <a:ext cx="5580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INFLUÊNCIA  MUITO  GRANDE,  POIS  O  ESPÍRITO  JÁ  COMPREENDE  A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SITUAÇÃO.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3284984"/>
            <a:ext cx="55081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MAS,  A  PRÁTICA  DO  BEM  E  A  CONSCIÊNCIA  PURA  SÃO  O  QUE  MAIOR  INFLUÊNCIA  EXERCEM.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214290"/>
            <a:ext cx="579760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CONHECIMENTO  DO  ESPIRITISMO  EXERCE  INFLUÊNCIA  SOBRE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DURAÇÃO  DA  PERTURBAÇÃO?</a:t>
            </a:r>
          </a:p>
        </p:txBody>
      </p:sp>
    </p:spTree>
    <p:extLst>
      <p:ext uri="{BB962C8B-B14F-4D97-AF65-F5344CB8AC3E}">
        <p14:creationId xmlns:p14="http://schemas.microsoft.com/office/powerpoint/2010/main" val="33336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291</Words>
  <Application>Microsoft Office PowerPoint</Application>
  <PresentationFormat>Apresentação na tela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85</cp:revision>
  <dcterms:created xsi:type="dcterms:W3CDTF">2015-10-18T17:41:00Z</dcterms:created>
  <dcterms:modified xsi:type="dcterms:W3CDTF">2018-06-13T11:37:52Z</dcterms:modified>
</cp:coreProperties>
</file>