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97" r:id="rId4"/>
    <p:sldId id="298" r:id="rId5"/>
    <p:sldId id="289" r:id="rId6"/>
    <p:sldId id="299" r:id="rId7"/>
    <p:sldId id="290" r:id="rId8"/>
    <p:sldId id="291" r:id="rId9"/>
    <p:sldId id="300" r:id="rId10"/>
    <p:sldId id="292" r:id="rId11"/>
    <p:sldId id="303" r:id="rId12"/>
    <p:sldId id="304" r:id="rId13"/>
    <p:sldId id="313" r:id="rId14"/>
    <p:sldId id="296" r:id="rId15"/>
    <p:sldId id="307" r:id="rId16"/>
    <p:sldId id="310" r:id="rId17"/>
    <p:sldId id="31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DDEF9"/>
    <a:srgbClr val="242424"/>
    <a:srgbClr val="2A2A2A"/>
    <a:srgbClr val="29292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2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5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4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2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5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54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86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3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52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2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8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0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23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39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21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63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1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49FA-8CC5-4C35-BBF4-EBACD3C834B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04/12/2018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DB312-48F8-48FF-B459-857FC86137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13601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49024" y="1659285"/>
            <a:ext cx="50760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ABSTRATO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INDEFINIDO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CONCEBÍVEL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SÓ  PELO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PENSAMENTO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37928" y="260648"/>
            <a:ext cx="5868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FadeUp">
              <a:avLst>
                <a:gd name="adj" fmla="val 172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  ESPÍRITO  NÃO  É:</a:t>
            </a:r>
          </a:p>
        </p:txBody>
      </p:sp>
    </p:spTree>
    <p:extLst>
      <p:ext uri="{BB962C8B-B14F-4D97-AF65-F5344CB8AC3E}">
        <p14:creationId xmlns:p14="http://schemas.microsoft.com/office/powerpoint/2010/main" val="175128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35696" y="260648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FadeUp">
              <a:avLst>
                <a:gd name="adj" fmla="val 172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  ESPÍRITO  É: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0" y="1704906"/>
            <a:ext cx="457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REAL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CIRCUNSCRITO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APRECIÁVEL 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PELA  VISTA,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OUVIDO  E  TATO  </a:t>
            </a:r>
          </a:p>
        </p:txBody>
      </p:sp>
    </p:spTree>
    <p:extLst>
      <p:ext uri="{BB962C8B-B14F-4D97-AF65-F5344CB8AC3E}">
        <p14:creationId xmlns:p14="http://schemas.microsoft.com/office/powerpoint/2010/main" val="4182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7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1467" y="11663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MATERIALISMO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98884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  QUE  TUDO  SE  ACABA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MORTE  DO  CORPO  FÍSICO.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24124" y="19888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DOUTRINA  OPOSTA  AO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ESPIRITUALISMO.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879664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PROCURA  EXPLICAR  TODOS  OS  FENÔMENOS  POR  MEIO  DAS  PROPRIEDADES  DA  MATÉRIA.</a:t>
            </a:r>
          </a:p>
        </p:txBody>
      </p:sp>
    </p:spTree>
    <p:extLst>
      <p:ext uri="{BB962C8B-B14F-4D97-AF65-F5344CB8AC3E}">
        <p14:creationId xmlns:p14="http://schemas.microsoft.com/office/powerpoint/2010/main" val="10677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581128"/>
            <a:ext cx="6084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SOCIEDADE  TRARIA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SI  O  GÉRMEN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DESTRUIÇÃO.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25144"/>
            <a:ext cx="6156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 TUDO  SE  CONTIVESSE  NAS  PROPRIEDADES  DA  MATÉRIA: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15616" y="116632"/>
            <a:ext cx="7200800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 KARDEC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725144"/>
            <a:ext cx="59380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BEM  E  O  MAL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SIGNIFICARIAM.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725144"/>
            <a:ext cx="57940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HOMENS  SE  DEVORARIAM.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4653136"/>
            <a:ext cx="5796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HAVERIA  A  PERDA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INDIVIDUALIDADE.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4725144"/>
            <a:ext cx="5868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REINARIA  O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“TERROR  DO  NADA”.</a:t>
            </a:r>
          </a:p>
        </p:txBody>
      </p:sp>
    </p:spTree>
    <p:extLst>
      <p:ext uri="{BB962C8B-B14F-4D97-AF65-F5344CB8AC3E}">
        <p14:creationId xmlns:p14="http://schemas.microsoft.com/office/powerpoint/2010/main" val="21119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9" grpId="0"/>
      <p:bldP spid="9" grpId="1"/>
      <p:bldP spid="10" grpId="0"/>
      <p:bldP spid="10" grpId="1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1597" y="4869160"/>
            <a:ext cx="9167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MOSTRAR  A  REALIDADE  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VIDA  ESPIRITUAL.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25257" y="5085184"/>
            <a:ext cx="9169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DESTRUIR  O  MATERIALISMO.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716016" y="356462"/>
            <a:ext cx="4176464" cy="120033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77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MISSÃO  DO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ESPIRITISMO</a:t>
            </a:r>
          </a:p>
        </p:txBody>
      </p:sp>
    </p:spTree>
    <p:extLst>
      <p:ext uri="{BB962C8B-B14F-4D97-AF65-F5344CB8AC3E}">
        <p14:creationId xmlns:p14="http://schemas.microsoft.com/office/powerpoint/2010/main" val="30460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4505441"/>
            <a:ext cx="1541012" cy="2042438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79400" contourW="6350"/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7" y="4509120"/>
            <a:ext cx="1482209" cy="205409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79400" contourW="6350"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5" y="4438269"/>
            <a:ext cx="1322821" cy="205776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79400" contourW="6350"/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6" y="4441949"/>
            <a:ext cx="1416736" cy="206942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79400" contourW="6350"/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" t="1259" r="-145" b="-1261"/>
          <a:stretch/>
        </p:blipFill>
        <p:spPr>
          <a:xfrm>
            <a:off x="3744000" y="4464000"/>
            <a:ext cx="1401705" cy="1950621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79400" contourW="6350"/>
        </p:spPr>
      </p:pic>
      <p:sp>
        <p:nvSpPr>
          <p:cNvPr id="17" name="CaixaDeTexto 16"/>
          <p:cNvSpPr txBox="1"/>
          <p:nvPr/>
        </p:nvSpPr>
        <p:spPr>
          <a:xfrm>
            <a:off x="4860032" y="332656"/>
            <a:ext cx="4032448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77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MISSÃO  DO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ESPIRITISMO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71999" y="2132856"/>
            <a:ext cx="45568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POTENTE  AUXILIAR  À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 AS  RELIGIÕES.</a:t>
            </a:r>
          </a:p>
        </p:txBody>
      </p:sp>
    </p:spTree>
    <p:extLst>
      <p:ext uri="{BB962C8B-B14F-4D97-AF65-F5344CB8AC3E}">
        <p14:creationId xmlns:p14="http://schemas.microsoft.com/office/powerpoint/2010/main" val="5909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563888" y="3456609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 DA  ENCARNAÇÃO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563888" y="3717032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ALMA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63888" y="3717032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MATERIALISMO</a:t>
            </a:r>
          </a:p>
        </p:txBody>
      </p:sp>
      <p:sp>
        <p:nvSpPr>
          <p:cNvPr id="6" name="Retângulo 5"/>
          <p:cNvSpPr/>
          <p:nvPr/>
        </p:nvSpPr>
        <p:spPr>
          <a:xfrm>
            <a:off x="696629" y="116632"/>
            <a:ext cx="7750742" cy="129614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307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II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ENCARNAÇÃO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18532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61130" y="32420"/>
            <a:ext cx="7021739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ENCARNAÇÃO  DOS  ESPÍRITOS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174" y="1844824"/>
            <a:ext cx="3695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QUAL  O  OBJETIVO?</a:t>
            </a:r>
          </a:p>
        </p:txBody>
      </p:sp>
    </p:spTree>
    <p:extLst>
      <p:ext uri="{BB962C8B-B14F-4D97-AF65-F5344CB8AC3E}">
        <p14:creationId xmlns:p14="http://schemas.microsoft.com/office/powerpoint/2010/main" val="39836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805264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FAZÊ-LOS  CHEGAR  À  PERFEIÇÃO.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883" y="551723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TÊM  QUE  PASSAR  POR  TODAS  AS  EXPERIÊNCIAS  DA  VIDA  CORPORAL.</a:t>
            </a:r>
          </a:p>
        </p:txBody>
      </p:sp>
    </p:spTree>
    <p:extLst>
      <p:ext uri="{BB962C8B-B14F-4D97-AF65-F5344CB8AC3E}">
        <p14:creationId xmlns:p14="http://schemas.microsoft.com/office/powerpoint/2010/main" val="25294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139952" y="260648"/>
            <a:ext cx="4806280" cy="107721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33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CONSTITUIÇÃO  DO  SER  HUMANO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39952" y="1988840"/>
            <a:ext cx="4824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SER  IMATERIAL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  INTELIGENTE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27984" y="2351782"/>
            <a:ext cx="42917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PRINCÍPIO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INTERMEDIÁRIO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607708" y="5661248"/>
            <a:ext cx="4536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SER  MATERIAL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7849" y="548680"/>
            <a:ext cx="2987824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ALMA  OU  ESPÍRITO 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7504" y="2492896"/>
            <a:ext cx="2952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PERISPÍRITO </a:t>
            </a:r>
            <a:endParaRPr lang="pt-BR" sz="3000" dirty="0">
              <a:latin typeface="Arial Black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515719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CORPO </a:t>
            </a:r>
            <a:endParaRPr lang="pt-BR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5" grpId="0"/>
      <p:bldP spid="5" grpId="1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32040" y="2204864"/>
            <a:ext cx="4211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12600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REVESTIMENTO  TEMPORÁRIO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DO  ESPÍRITO.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0" y="1844824"/>
            <a:ext cx="456569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12600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SUA  MORTE     RESTITUI  A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LIBERDADE  AO  ESPÍRITO.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42597" y="2351782"/>
            <a:ext cx="4628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12600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É  MATERIAL  E  PERECÍVEL.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59632" y="116632"/>
            <a:ext cx="6624735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CORPO  FÍSICO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557" y="5517232"/>
            <a:ext cx="9144000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UMA  ESPÉCIE  DE  ENVOLTÓRIO  SEMIMATERIAL.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14155" y="5517232"/>
            <a:ext cx="9143999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CONSERVADO  PELO  ESPÍRITO  NA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MORTE  DO  CORPO  FÍSICO.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-14156" y="5517232"/>
            <a:ext cx="9144000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ETÉREO  E  INVISÍVEL  EM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NOSSO  ESTADO  NORMAL.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5509681"/>
            <a:ext cx="9144000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VISÍVEL  E  ATÉ  TANGÍVEL  COMO  NAS APARIÇÕES  E  MATERIALIZAÇÕES.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39952" y="332656"/>
            <a:ext cx="4824536" cy="57606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38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PERISPÍRITO</a:t>
            </a:r>
          </a:p>
        </p:txBody>
      </p:sp>
    </p:spTree>
    <p:extLst>
      <p:ext uri="{BB962C8B-B14F-4D97-AF65-F5344CB8AC3E}">
        <p14:creationId xmlns:p14="http://schemas.microsoft.com/office/powerpoint/2010/main" val="33066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35637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KATIE  KING  CONVERSAVA  E  ANDAVA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ENTRE  OS  PRESENTES  SENDO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VISTA  POR  TODOS.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9796" y="188640"/>
            <a:ext cx="8244408" cy="5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FadeUp">
              <a:avLst>
                <a:gd name="adj" fmla="val 172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MATERIALIZAÇÃO  DE  UM  ESPÍRITO</a:t>
            </a:r>
          </a:p>
        </p:txBody>
      </p:sp>
    </p:spTree>
    <p:extLst>
      <p:ext uri="{BB962C8B-B14F-4D97-AF65-F5344CB8AC3E}">
        <p14:creationId xmlns:p14="http://schemas.microsoft.com/office/powerpoint/2010/main" val="33336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63637" y="2564904"/>
            <a:ext cx="46440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COM  UMA  LÂMPADA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  FÓSFORO, 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EXAMINAVA  O  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ESPÍRITO  MATERIALIZADO 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DE  KATIE  KING.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48680"/>
            <a:ext cx="3744416" cy="86409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57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WILLIAM  CROOKES</a:t>
            </a:r>
          </a:p>
        </p:txBody>
      </p:sp>
    </p:spTree>
    <p:extLst>
      <p:ext uri="{BB962C8B-B14F-4D97-AF65-F5344CB8AC3E}">
        <p14:creationId xmlns:p14="http://schemas.microsoft.com/office/powerpoint/2010/main" val="365444734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297</Words>
  <Application>Microsoft Office PowerPoint</Application>
  <PresentationFormat>Apresentação na tela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2_Tema do Office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Fabio Pedrosa</cp:lastModifiedBy>
  <cp:revision>102</cp:revision>
  <dcterms:created xsi:type="dcterms:W3CDTF">2015-10-18T17:41:00Z</dcterms:created>
  <dcterms:modified xsi:type="dcterms:W3CDTF">2018-12-04T14:24:04Z</dcterms:modified>
</cp:coreProperties>
</file>