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84" r:id="rId5"/>
    <p:sldId id="297" r:id="rId6"/>
    <p:sldId id="307" r:id="rId7"/>
    <p:sldId id="299" r:id="rId8"/>
    <p:sldId id="288" r:id="rId9"/>
    <p:sldId id="304" r:id="rId10"/>
    <p:sldId id="300" r:id="rId11"/>
    <p:sldId id="305" r:id="rId12"/>
    <p:sldId id="301" r:id="rId13"/>
    <p:sldId id="291" r:id="rId14"/>
    <p:sldId id="309" r:id="rId15"/>
    <p:sldId id="310" r:id="rId16"/>
    <p:sldId id="326" r:id="rId17"/>
    <p:sldId id="336" r:id="rId18"/>
    <p:sldId id="327" r:id="rId19"/>
    <p:sldId id="329" r:id="rId20"/>
    <p:sldId id="330" r:id="rId21"/>
    <p:sldId id="332" r:id="rId22"/>
    <p:sldId id="333" r:id="rId23"/>
    <p:sldId id="335" r:id="rId24"/>
    <p:sldId id="322" r:id="rId25"/>
    <p:sldId id="334" r:id="rId26"/>
    <p:sldId id="324" r:id="rId27"/>
    <p:sldId id="32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669B-B6A7-4B0D-A6A0-47B84E26F92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9CC9-FD31-4541-9AC8-992871B057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9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3D600-E3CD-4904-8A85-1489F40076B0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8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8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7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3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3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65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4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0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8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2CF8-F5C9-4BAC-95D5-8E6AB23A17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182-5730-485D-9B20-512928BB438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9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4902230"/>
            <a:ext cx="6480720" cy="81125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QUAL  É  O  PRINCIPAL?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229200"/>
            <a:ext cx="370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 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MATERIAL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2636912"/>
            <a:ext cx="4592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  ESPIRITUAL</a:t>
            </a:r>
          </a:p>
        </p:txBody>
      </p:sp>
      <p:sp>
        <p:nvSpPr>
          <p:cNvPr id="17" name="Text Box 1053"/>
          <p:cNvSpPr txBox="1">
            <a:spLocks noChangeArrowheads="1"/>
          </p:cNvSpPr>
          <p:nvPr/>
        </p:nvSpPr>
        <p:spPr bwMode="auto">
          <a:xfrm>
            <a:off x="-2283" y="53495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  MUNDO  ESPIRITUAL  QUE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PREEXISTE  E  SOBREVIVE  A  TUDO.</a:t>
            </a:r>
          </a:p>
        </p:txBody>
      </p:sp>
      <p:sp>
        <p:nvSpPr>
          <p:cNvPr id="18" name="Text Box 1078"/>
          <p:cNvSpPr txBox="1">
            <a:spLocks noChangeArrowheads="1"/>
          </p:cNvSpPr>
          <p:nvPr/>
        </p:nvSpPr>
        <p:spPr bwMode="auto">
          <a:xfrm>
            <a:off x="32742" y="527634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  MUNDO  MATERIAL  PODE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DEIXAR  DE  EXISTIR. </a:t>
            </a:r>
          </a:p>
        </p:txBody>
      </p:sp>
      <p:sp>
        <p:nvSpPr>
          <p:cNvPr id="19" name="Text Box 1054"/>
          <p:cNvSpPr txBox="1">
            <a:spLocks noChangeArrowheads="1"/>
          </p:cNvSpPr>
          <p:nvPr/>
        </p:nvSpPr>
        <p:spPr bwMode="auto">
          <a:xfrm>
            <a:off x="-32742" y="54673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INDEPENDENTES. </a:t>
            </a:r>
          </a:p>
        </p:txBody>
      </p:sp>
      <p:sp>
        <p:nvSpPr>
          <p:cNvPr id="20" name="Text Box 1055"/>
          <p:cNvSpPr txBox="1">
            <a:spLocks noChangeArrowheads="1"/>
          </p:cNvSpPr>
          <p:nvPr/>
        </p:nvSpPr>
        <p:spPr bwMode="auto">
          <a:xfrm>
            <a:off x="-144016" y="5302444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É  INCESSANTE  A  CORRELAÇÃO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ENTRE  AMBOS.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260648"/>
            <a:ext cx="712879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FORMA  DOS  ESPÍRITOS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74787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DETERMINADA  POR  UM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ENVOLTÓRIO  SEMI-MATERIAL  QUE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LHES  GARANTE  A  INDIVIDUALIDADE: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PERISPÍRITO.</a:t>
            </a:r>
          </a:p>
        </p:txBody>
      </p:sp>
    </p:spTree>
    <p:extLst>
      <p:ext uri="{BB962C8B-B14F-4D97-AF65-F5344CB8AC3E}">
        <p14:creationId xmlns:p14="http://schemas.microsoft.com/office/powerpoint/2010/main" val="28499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69849" y="260648"/>
            <a:ext cx="5004302" cy="646331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229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PERISPÍRITO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4572000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FONTE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72000" y="3002729"/>
            <a:ext cx="457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FLUIDO  CÓSMICO</a:t>
            </a:r>
          </a:p>
          <a:p>
            <a:pPr algn="ctr">
              <a:lnSpc>
                <a:spcPct val="95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UNIVERSAL.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8802" y="494116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É  FORMADO  COM  A  CONDENSAÇÃO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DESSE  FLUIDO  EM  TORNO  DE  UM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FOCO  DE  INTELIGÊNCIA  OU  ALMA.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4572000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FORMA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572000" y="2989401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  QUE  O  ESPÍRITO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QUEIRA.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982933" y="2770326"/>
            <a:ext cx="4139952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GERALMENTE  CONSERVA  A  APARÊNCIA DE</a:t>
            </a:r>
          </a:p>
          <a:p>
            <a:pPr algn="ctr">
              <a:lnSpc>
                <a:spcPct val="115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SUA  ÚLTIMA  EXISTÊNCIA.</a:t>
            </a:r>
          </a:p>
        </p:txBody>
      </p:sp>
    </p:spTree>
    <p:extLst>
      <p:ext uri="{BB962C8B-B14F-4D97-AF65-F5344CB8AC3E}">
        <p14:creationId xmlns:p14="http://schemas.microsoft.com/office/powerpoint/2010/main" val="10383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1560" y="188640"/>
            <a:ext cx="784887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DESLOCAMENTO  DOS  ESPÍRITOS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0" y="170080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É  PROPORCIONAL  AO  GRAU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  EVOLUÇÃO.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772816"/>
            <a:ext cx="9151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VÃO  A  TODA  PARTE.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0" y="1556792"/>
            <a:ext cx="914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IMPERFEITOS  TÊM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MOVIMENTAÇÃO  LIMITIDA.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6965" y="1484784"/>
            <a:ext cx="91300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OS  ESPÍRITOS  PENSAM  NO  LUGAR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QUE  DESEJAM  ESTAR  E  PARA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LÁ  SE  PROJETAM.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700808"/>
            <a:ext cx="9119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OS  ESPÍRITOS  PUROS  SE  DESLOCAM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COM  A  VELOCIDADE  DO  PENSAMENTO.</a:t>
            </a:r>
          </a:p>
        </p:txBody>
      </p:sp>
    </p:spTree>
    <p:extLst>
      <p:ext uri="{BB962C8B-B14F-4D97-AF65-F5344CB8AC3E}">
        <p14:creationId xmlns:p14="http://schemas.microsoft.com/office/powerpoint/2010/main" val="39762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1" grpId="0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r="-3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30778" y="260648"/>
            <a:ext cx="6282444" cy="720080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407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OBSTÁCULOS  MATERIAIS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988840"/>
            <a:ext cx="572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NÃO  HÁ  PARA DETERMINADOS ESPÍRITOS.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41" y="1988840"/>
            <a:ext cx="572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DEPENDE  DA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EVOLUÇÃO  CONQUISTADA.</a:t>
            </a:r>
          </a:p>
        </p:txBody>
      </p:sp>
    </p:spTree>
    <p:extLst>
      <p:ext uri="{BB962C8B-B14F-4D97-AF65-F5344CB8AC3E}">
        <p14:creationId xmlns:p14="http://schemas.microsoft.com/office/powerpoint/2010/main" val="23368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8"/>
          <p:cNvSpPr>
            <a:spLocks noChangeArrowheads="1" noChangeShapeType="1" noTextEdit="1"/>
          </p:cNvSpPr>
          <p:nvPr/>
        </p:nvSpPr>
        <p:spPr bwMode="auto">
          <a:xfrm>
            <a:off x="142876" y="357166"/>
            <a:ext cx="4789164" cy="1415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092"/>
              </a:avLst>
            </a:prstTxWarp>
          </a:bodyPr>
          <a:lstStyle/>
          <a:p>
            <a:pPr algn="ctr"/>
            <a:r>
              <a:rPr lang="pt-BR" sz="28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/>
              </a:rPr>
              <a:t>UM  ESPÍRITO  PODE</a:t>
            </a:r>
          </a:p>
          <a:p>
            <a:pPr algn="ctr"/>
            <a:r>
              <a:rPr lang="pt-BR" sz="28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/>
              </a:rPr>
              <a:t> DIVIDIR-SE?</a:t>
            </a:r>
          </a:p>
        </p:txBody>
      </p:sp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0" y="908720"/>
            <a:ext cx="5148064" cy="642942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pt-BR" sz="36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DIVIDIR-SE  NÃO.</a:t>
            </a:r>
          </a:p>
        </p:txBody>
      </p:sp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0" y="476672"/>
            <a:ext cx="5868144" cy="114856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pt-BR" sz="36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IRRADIAR  O  SEU  </a:t>
            </a:r>
          </a:p>
          <a:p>
            <a:pPr algn="ctr"/>
            <a:r>
              <a:rPr lang="pt-BR" sz="36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PENSAMENTO,</a:t>
            </a:r>
          </a:p>
          <a:p>
            <a:pPr algn="ctr"/>
            <a:r>
              <a:rPr lang="pt-BR" sz="3600" b="1" kern="1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SIM.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04664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DEPENDE  DA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EVOLUÇÃO.</a:t>
            </a:r>
          </a:p>
        </p:txBody>
      </p:sp>
    </p:spTree>
    <p:extLst>
      <p:ext uri="{BB962C8B-B14F-4D97-AF65-F5344CB8AC3E}">
        <p14:creationId xmlns:p14="http://schemas.microsoft.com/office/powerpoint/2010/main" val="8878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/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7744" y="6165304"/>
            <a:ext cx="68762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Simples  e  ignorantes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11960" y="4869160"/>
            <a:ext cx="403244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Imperfeitos</a:t>
            </a:r>
            <a:r>
              <a:rPr lang="pt-BR" sz="3000" b="1" cap="all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96136" y="3811106"/>
            <a:ext cx="3347864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Superiores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24328" y="2708920"/>
            <a:ext cx="164500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Puros</a:t>
            </a:r>
            <a:endParaRPr lang="pt-BR" sz="2000" b="1" cap="all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188640"/>
            <a:ext cx="4320480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33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PROGRESSO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9156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067944" y="4581128"/>
            <a:ext cx="5080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CHEGAR  PROGRESSIVAMENTE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À  PERFEIÇÃO.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331" y="476672"/>
            <a:ext cx="3240360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31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 META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93817" y="4800054"/>
            <a:ext cx="4918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PODE  PERMANECER  ESTACIONÁRIO.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188640"/>
            <a:ext cx="3569606" cy="10801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EVOLUÇÃO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29263" y="4797152"/>
            <a:ext cx="4914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MAS  NÃO  RETROGRADA.</a:t>
            </a:r>
          </a:p>
        </p:txBody>
      </p:sp>
    </p:spTree>
    <p:extLst>
      <p:ext uri="{BB962C8B-B14F-4D97-AF65-F5344CB8AC3E}">
        <p14:creationId xmlns:p14="http://schemas.microsoft.com/office/powerpoint/2010/main" val="27357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6512" y="334685"/>
            <a:ext cx="5256584" cy="107809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12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HIERARQUIA  DOS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ESPÍRITOS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4077072"/>
            <a:ext cx="45501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OS  ESPÍRITOS</a:t>
            </a:r>
          </a:p>
          <a:p>
            <a:pPr algn="ctr">
              <a:defRPr/>
            </a:pPr>
            <a:endParaRPr lang="pt-BR" sz="1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pt-BR" sz="10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PERTENCEM  A  DIFERENTES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CLASSES.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57117" y="3861048"/>
            <a:ext cx="457200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NÃO  SÃO  IGUAIS: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EM  PODER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INTELIGÊNCIA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SABER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MORALIDADE</a:t>
            </a:r>
          </a:p>
        </p:txBody>
      </p:sp>
    </p:spTree>
    <p:extLst>
      <p:ext uri="{BB962C8B-B14F-4D97-AF65-F5344CB8AC3E}">
        <p14:creationId xmlns:p14="http://schemas.microsoft.com/office/powerpoint/2010/main" val="34036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37880"/>
            <a:ext cx="4248472" cy="114690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12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97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55870" y="4581128"/>
            <a:ext cx="6084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TEM  POR  BASE  O  GRAU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ADIANTAMENTO  MORAL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INTELECTUAL  DOS  ESPÍRITOS.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59832" y="4725144"/>
            <a:ext cx="6084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SER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CLASSIFICADOS  EM  TRÊS  ORDENS  PRINCIPAIS:</a:t>
            </a:r>
          </a:p>
        </p:txBody>
      </p:sp>
    </p:spTree>
    <p:extLst>
      <p:ext uri="{BB962C8B-B14F-4D97-AF65-F5344CB8AC3E}">
        <p14:creationId xmlns:p14="http://schemas.microsoft.com/office/powerpoint/2010/main" val="42249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681798" y="188640"/>
            <a:ext cx="5780404" cy="108012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ESPÍRITOS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563888" y="3140968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ORIGEM  E  NATUREZA  DOS  ESPÍRITOS 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63888" y="3140968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NORMAL  PRIMITIVO 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63888" y="2996952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  E  UBIQUIDADE  DOS  ESPÍRITOS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44529" y="2859613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ANJOS  E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DEMÔNIOS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563888" y="3284984"/>
            <a:ext cx="5580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PERISPÍRITO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63888" y="2996952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ORDENS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ESPÍRITOS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563888" y="3121223"/>
            <a:ext cx="5580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ESCALA  ESPÍRITA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563888" y="3140968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PROGRESSÃO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332656"/>
            <a:ext cx="4392488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12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97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ESPÍRITA</a:t>
            </a:r>
          </a:p>
        </p:txBody>
      </p:sp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3131840" y="5397023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3º  ORDEM</a:t>
            </a:r>
          </a:p>
          <a:p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IMPERFEITOS </a:t>
            </a:r>
            <a:endParaRPr lang="pt-BR" sz="36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48"/>
          <p:cNvSpPr txBox="1">
            <a:spLocks noChangeArrowheads="1"/>
          </p:cNvSpPr>
          <p:nvPr/>
        </p:nvSpPr>
        <p:spPr bwMode="auto">
          <a:xfrm>
            <a:off x="3203848" y="5445224"/>
            <a:ext cx="59401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4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IGNORÂNCIA  E</a:t>
            </a:r>
          </a:p>
          <a:p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DESEJO  DO  MAL</a:t>
            </a:r>
          </a:p>
        </p:txBody>
      </p:sp>
      <p:sp>
        <p:nvSpPr>
          <p:cNvPr id="19" name="Text Box 1048"/>
          <p:cNvSpPr txBox="1">
            <a:spLocks noChangeArrowheads="1"/>
          </p:cNvSpPr>
          <p:nvPr/>
        </p:nvSpPr>
        <p:spPr bwMode="auto">
          <a:xfrm>
            <a:off x="4572000" y="397893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PREDOMINA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DESEJO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BEM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211960" y="40050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2ª  ORDEM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BONS</a:t>
            </a:r>
          </a:p>
        </p:txBody>
      </p:sp>
      <p:sp>
        <p:nvSpPr>
          <p:cNvPr id="23" name="Text Box 1048"/>
          <p:cNvSpPr txBox="1">
            <a:spLocks noChangeArrowheads="1"/>
          </p:cNvSpPr>
          <p:nvPr/>
        </p:nvSpPr>
        <p:spPr bwMode="auto">
          <a:xfrm>
            <a:off x="5607020" y="3429000"/>
            <a:ext cx="35638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PERFEIÇÃO. 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NENHUMA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AFINIDADE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COM  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MATÉRIA.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796136" y="3436297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 ORDEM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PUROS</a:t>
            </a:r>
          </a:p>
        </p:txBody>
      </p:sp>
    </p:spTree>
    <p:extLst>
      <p:ext uri="{BB962C8B-B14F-4D97-AF65-F5344CB8AC3E}">
        <p14:creationId xmlns:p14="http://schemas.microsoft.com/office/powerpoint/2010/main" val="39599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1"/>
      <p:bldP spid="9" grpId="2"/>
      <p:bldP spid="19" grpId="0"/>
      <p:bldP spid="19" grpId="1"/>
      <p:bldP spid="20" grpId="0"/>
      <p:bldP spid="20" grpId="1"/>
      <p:bldP spid="23" grpId="0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9912" y="188640"/>
            <a:ext cx="5057574" cy="120207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ESPÍRITOS  PODEM  REGREDIR?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80112" y="2780928"/>
            <a:ext cx="2555776" cy="77002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NÃO!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2000" y="2386623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PERMANECER  ESTACIONÁRIOS,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NÃO  RETROGRADAM.</a:t>
            </a:r>
          </a:p>
        </p:txBody>
      </p:sp>
    </p:spTree>
    <p:extLst>
      <p:ext uri="{BB962C8B-B14F-4D97-AF65-F5344CB8AC3E}">
        <p14:creationId xmlns:p14="http://schemas.microsoft.com/office/powerpoint/2010/main" val="41819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979712" y="253097"/>
            <a:ext cx="4824536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61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  E  BEM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12002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TÊM  QUE  PASSAR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EXPERIÊNCIA  DO  MAL  PARA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CHEGAR  AO  BEM?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057" y="5120024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LIVRE  ARBÍTRIO  SE  DESENVOLVE  À  MEDIDA  QUE  OS  ESPÍRITOS  ADQUIREM  CONSCIÊNCIA  DE  SI  MESMO.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883" y="537321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SEGUIR  O  BEM  OU  MAL  É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QUESTÃO  DE  ESCOLHA.</a:t>
            </a:r>
          </a:p>
        </p:txBody>
      </p:sp>
    </p:spTree>
    <p:extLst>
      <p:ext uri="{BB962C8B-B14F-4D97-AF65-F5344CB8AC3E}">
        <p14:creationId xmlns:p14="http://schemas.microsoft.com/office/powerpoint/2010/main" val="10774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784" y="476672"/>
            <a:ext cx="3910687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ANJOS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57" y="5301208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REÚNEM  TODAS  AS  PERFEIÇÕES.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293" y="522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OS  ESPÍRITOS  PUROS.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056" y="508808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CONQUISTARAM  A  PERFEIÇÃO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PRÓPRIOS  ESFORÇOS.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08518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FORAM  CRIADOS  SIMPLES  E  IGNORANTES  COMO  TODOS  OS  ESPÍRITOS.</a:t>
            </a:r>
          </a:p>
        </p:txBody>
      </p:sp>
    </p:spTree>
    <p:extLst>
      <p:ext uri="{BB962C8B-B14F-4D97-AF65-F5344CB8AC3E}">
        <p14:creationId xmlns:p14="http://schemas.microsoft.com/office/powerpoint/2010/main" val="24414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SÃO  SERES  ESPECIAIS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CRIADOS  PARA  O  MAL.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085184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ESPÍRITOS,  TEMPORARIAMENTE,  IMPERFEITOS  QUE  SE  REBELAM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  AS  LEIS  DE  DEUS.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17496" y="332656"/>
            <a:ext cx="4509007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DEMÔNIOS</a:t>
            </a:r>
          </a:p>
        </p:txBody>
      </p:sp>
    </p:spTree>
    <p:extLst>
      <p:ext uri="{BB962C8B-B14F-4D97-AF65-F5344CB8AC3E}">
        <p14:creationId xmlns:p14="http://schemas.microsoft.com/office/powerpoint/2010/main" val="25309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1571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OS  SERES  INTELIGENTES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CRIADOS  POR  DEUS.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5719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POVOAM  O  UNIVERSO,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DO  MUNDO  MATERIAL.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01878" y="332656"/>
            <a:ext cx="4402370" cy="57606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2400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332656"/>
            <a:ext cx="6336704" cy="57606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ORIGEM  DOS  ESPÍRITOS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6350" y="515719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FORAM  FEITOS,  É  UM  MISTÉRIO.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4452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CRIA  SEM  CESSAR.</a:t>
            </a:r>
          </a:p>
        </p:txBody>
      </p:sp>
    </p:spTree>
    <p:extLst>
      <p:ext uri="{BB962C8B-B14F-4D97-AF65-F5344CB8AC3E}">
        <p14:creationId xmlns:p14="http://schemas.microsoft.com/office/powerpoint/2010/main" val="4442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DOIS  ELEMENTOS  GERAIS  NO  UNIVERSO:  ELEMENTO  INTELIGENTE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ELEMENTO  MATERIAL.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1317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SÃO  A  INDIVIDUALIZAÇÃO  DO  PRINCÍPIO  INTELIGENTE.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30232" y="275164"/>
            <a:ext cx="5868652" cy="57606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NATUREZA  DOS  ESPÍRITOS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48691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CORPOS  SÃO  A  INDIVIDUALIZAÇÃO  DO  PRINCÍPIO  MATERIAL.</a:t>
            </a:r>
          </a:p>
        </p:txBody>
      </p:sp>
    </p:spTree>
    <p:extLst>
      <p:ext uri="{BB962C8B-B14F-4D97-AF65-F5344CB8AC3E}">
        <p14:creationId xmlns:p14="http://schemas.microsoft.com/office/powerpoint/2010/main" val="21785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751" y="45811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  ESPIRITUAL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2585" y="260648"/>
            <a:ext cx="7560332" cy="72008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CONSTITUIÇÃO  DOS   MUNDOS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9512" y="4221088"/>
            <a:ext cx="9036496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INVISÍVEL.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0312" y="41490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2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NORMAL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PRIMITIVO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ETERNO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860449"/>
            <a:ext cx="9137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SERES  IMATERIAIS.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9755" y="55909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SOBREVIVEM  A  TUDO.</a:t>
            </a:r>
          </a:p>
        </p:txBody>
      </p:sp>
    </p:spTree>
    <p:extLst>
      <p:ext uri="{BB962C8B-B14F-4D97-AF65-F5344CB8AC3E}">
        <p14:creationId xmlns:p14="http://schemas.microsoft.com/office/powerpoint/2010/main" val="26581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26" y="14847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DESENCARNADOS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91834" y="201297"/>
            <a:ext cx="7560332" cy="72008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HABITAÇÃO  DOS  ESPÍRITOS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653136"/>
            <a:ext cx="9144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ESTÃO  POR  TODA   A  PARTE.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NO  ESPAÇO.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AO  NOSSO  LADO.</a:t>
            </a:r>
          </a:p>
        </p:txBody>
      </p:sp>
    </p:spTree>
    <p:extLst>
      <p:ext uri="{BB962C8B-B14F-4D97-AF65-F5344CB8AC3E}">
        <p14:creationId xmlns:p14="http://schemas.microsoft.com/office/powerpoint/2010/main" val="25429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</a:extLst>
          </a:blip>
          <a:srcRect/>
          <a:stretch>
            <a:fillRect l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008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  MATERIAL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91834" y="271743"/>
            <a:ext cx="7560332" cy="708985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CONSTITUIÇÃO  DOS   MUNDOS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7728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VISÍVEL.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807" y="1700808"/>
            <a:ext cx="91211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SECUNDÁRIO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>
              <a:solidFill>
                <a:srgbClr val="66FFFF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PODERIA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DEIXAR  DE  EXISTIR  E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NÃO  TER  EXISTIDO.</a:t>
            </a:r>
            <a:endParaRPr lang="pt-BR" sz="3200" b="1" dirty="0">
              <a:solidFill>
                <a:srgbClr val="66FFFF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25667" y="26631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SERES  MATERIAIS.</a:t>
            </a:r>
          </a:p>
        </p:txBody>
      </p:sp>
    </p:spTree>
    <p:extLst>
      <p:ext uri="{BB962C8B-B14F-4D97-AF65-F5344CB8AC3E}">
        <p14:creationId xmlns:p14="http://schemas.microsoft.com/office/powerpoint/2010/main" val="16723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7008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ENCARNADOS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1834" y="262388"/>
            <a:ext cx="7560332" cy="646331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HABITAÇÃO  DOS  ESPÍRITOS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068960"/>
            <a:ext cx="6372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ESTÃO  NOS  DIFERENTES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GLOBOS  DO  UNIVERSO.</a:t>
            </a:r>
          </a:p>
        </p:txBody>
      </p:sp>
    </p:spTree>
    <p:extLst>
      <p:ext uri="{BB962C8B-B14F-4D97-AF65-F5344CB8AC3E}">
        <p14:creationId xmlns:p14="http://schemas.microsoft.com/office/powerpoint/2010/main" val="42700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604</Words>
  <Application>Microsoft Office PowerPoint</Application>
  <PresentationFormat>Apresentação na tela (4:3)</PresentationFormat>
  <Paragraphs>179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Tema do Office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167</cp:revision>
  <dcterms:created xsi:type="dcterms:W3CDTF">2015-10-18T17:41:00Z</dcterms:created>
  <dcterms:modified xsi:type="dcterms:W3CDTF">2018-06-13T11:27:14Z</dcterms:modified>
</cp:coreProperties>
</file>