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358" r:id="rId4"/>
    <p:sldId id="396" r:id="rId5"/>
    <p:sldId id="381" r:id="rId6"/>
    <p:sldId id="398" r:id="rId7"/>
    <p:sldId id="399" r:id="rId8"/>
    <p:sldId id="401" r:id="rId9"/>
    <p:sldId id="405" r:id="rId10"/>
    <p:sldId id="402" r:id="rId11"/>
    <p:sldId id="403" r:id="rId12"/>
    <p:sldId id="404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3FFFF"/>
    <a:srgbClr val="81D0F7"/>
    <a:srgbClr val="3FB7F3"/>
    <a:srgbClr val="080808"/>
    <a:srgbClr val="777777"/>
    <a:srgbClr val="A3A3A3"/>
    <a:srgbClr val="C0C0C0"/>
    <a:srgbClr val="D5F1F7"/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09" autoAdjust="0"/>
    <p:restoredTop sz="99314" autoAdjust="0"/>
  </p:normalViewPr>
  <p:slideViewPr>
    <p:cSldViewPr showGuides="1">
      <p:cViewPr varScale="1">
        <p:scale>
          <a:sx n="100" d="100"/>
          <a:sy n="100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420888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  DE  PRECES  ESPÍRITAS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484784"/>
            <a:ext cx="5142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XXVIII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57588" y="3573016"/>
            <a:ext cx="5286412" cy="229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  III</a:t>
            </a:r>
          </a:p>
          <a:p>
            <a:pPr algn="ctr">
              <a:lnSpc>
                <a:spcPct val="200000"/>
              </a:lnSpc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POR  OUTREM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  ALGUÉM  EM  AFLIÇÃO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51920" y="3744322"/>
            <a:ext cx="5286412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  </a:t>
            </a:r>
            <a:r>
              <a:rPr lang="pt-BR" sz="2600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PELOS  QUE  JÁ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SÃO  DA  TERRA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  ALGUÉM  QUE  ACABA  DE  MORRER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260648"/>
            <a:ext cx="5544616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351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AÇÃO  DAS  PRECES  NO  RECÉM-DESENCARNADO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" y="2708920"/>
            <a:ext cx="91439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PRECES  RESSOAM  EM  TORNO  DO  ESPÍRITO,  CUJAS  IDEIAS  AINDA  ESTÃO  CONFUSAS,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AS  VOZES  AMIGAS  QUE  NOS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FAZEM  DESPERTAR  DO  SONO.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260648"/>
            <a:ext cx="4968552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420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EFICÁCIA  DA  PRECE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" y="3132257"/>
            <a:ext cx="91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EM  QUALQUER  CIRCUNSTÂNCIA: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" y="2852936"/>
            <a:ext cx="9143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NA  SINCERIDADE  DO  PENSAMENTO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NA  QUANTIDADE  DE  PALAVRAS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QUE  O  CORAÇÃO  NÃO  TOMA  PARTE.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3136" y="37073"/>
            <a:ext cx="9129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PRECE  POR  ALGUÉM  QUE  ESTÁ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  AFLIÇÃO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76056" y="1556792"/>
            <a:ext cx="3917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PROVA  DE  UM  AFLITO  PODE  SER  ABREVIADA  A  NOSSO  PEDIDO?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12160" y="3645024"/>
            <a:ext cx="1872208" cy="52322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NÃO!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76056" y="4653136"/>
            <a:ext cx="39175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É  PARA  O  BEM  DO  AFLITO  QUE  A  SUA  PROVA  PROSSIGA.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16383" y="1897668"/>
            <a:ext cx="1872208" cy="52322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6433" y="3140968"/>
            <a:ext cx="3917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ATO  DE  IMPIEDADE  DESANIMARMOS  POR  NÃO  TER  SIDO  ATENDIDA  A  NOSSA  SÚPLICA.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355976" y="476672"/>
            <a:ext cx="47492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NÃO  HÁ  A  CESSAÇÃO  DA  PROVA,  O  QUE  PODEMOS  FAZER  POR  AQUELE  QUE  SOFRE?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60033" y="3717032"/>
            <a:ext cx="42839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ORAR  PEDINDO  ALGUMA  OUTRA  CONSOLAÇÃO  QUE  LHE  DIMINUA  O  AMARGOR.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94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 MAIS  NECESSÁRIO  AO  AFLITO?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56176" y="1484784"/>
            <a:ext cx="1872208" cy="52322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4050" y="2924944"/>
            <a:ext cx="412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RESIGNAÇÃO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4049" y="3717032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CORAGEM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8052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AS  QUAIS  NÃO  LHE  SERÁ  POSSÍVEL  PASSAR  PELA  PROVA  COM  PROVEITO  PARA  SI.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121" y="60053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TERÁ  QUE  RECOMEÇÁ-LA. </a:t>
            </a:r>
          </a:p>
        </p:txBody>
      </p:sp>
    </p:spTree>
    <p:extLst>
      <p:ext uri="{BB962C8B-B14F-4D97-AF65-F5344CB8AC3E}">
        <p14:creationId xmlns:p14="http://schemas.microsoft.com/office/powerpoint/2010/main" val="30693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116632"/>
            <a:ext cx="6768752" cy="129614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PODEMOS  PEDIR  NA  PRECE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PELO  AFLITO: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44950" y="1700808"/>
            <a:ext cx="6208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BONS  ESPÍRITOS  VENHAM  AO  SEU  AUXÍLIO.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1919" y="3481844"/>
            <a:ext cx="530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DANDO-LHE  CONSELHOS.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82273" y="3068960"/>
            <a:ext cx="5661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FAZENDO-O  COMPREENDER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AS  AFLIÇÕES  SÃO  NECESSÁRIAS  AO  SEU  PROGRESSO.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03848" y="3212976"/>
            <a:ext cx="5940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FORTALECENDO-O  NA  FÉ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DEUS,  NA  CORAGEM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RESIGNAÇÃO.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07904" y="3140968"/>
            <a:ext cx="5142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ASSISTINDO-O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MATERIALMENTE,  SE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 POSSÍVEL.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9792" y="188640"/>
            <a:ext cx="401419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689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PRECE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" y="1412776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  TAMBÉM  TER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EFEITO  DIRETO: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41798" y="4725144"/>
            <a:ext cx="55897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DIRIGINDO,  QUEM  ORA,  UMA  CORRENTE  FLUÍDICA  SOBRE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AFLITO,  FORTALECENDO-O  MORALMENTE.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4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" y="44624"/>
            <a:ext cx="9143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IV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-  PRECES  PELOS  QUE  JÁ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SÃO  DA  TERRA 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3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" y="66690"/>
            <a:ext cx="9143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ALGUÉM  QUE  ACABA  DE  MORRER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516" y="5554067"/>
            <a:ext cx="91074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PRECES  PELOS  ESPÍRITOS  QUE  ACABAM  DE  DEIXAR  A  TERRA  NÃO  OBJETIVAM,  UNICAMENTE,   DAR-LHES  UM  TESTEMUNHO  DE  SIMPATIA.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95736" y="188640"/>
            <a:ext cx="4824536" cy="43204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TEM  POR  EFEITO: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093296"/>
            <a:ext cx="91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 LHE  O  DESPRENDIMENTO.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165304"/>
            <a:ext cx="91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ABREVIAR-LHE  A  PERTURBAÇÃO.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165304"/>
            <a:ext cx="9143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TORNAR-LHE  MAIS  CALMO  O  DESPERTAR.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5620</TotalTime>
  <Words>370</Words>
  <Application>Microsoft Office PowerPoint</Application>
  <PresentationFormat>Apresentação na tela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382</cp:revision>
  <dcterms:created xsi:type="dcterms:W3CDTF">2012-10-15T11:47:02Z</dcterms:created>
  <dcterms:modified xsi:type="dcterms:W3CDTF">2018-06-15T05:05:29Z</dcterms:modified>
</cp:coreProperties>
</file>