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358" r:id="rId4"/>
    <p:sldId id="359" r:id="rId5"/>
    <p:sldId id="382" r:id="rId6"/>
    <p:sldId id="383" r:id="rId7"/>
    <p:sldId id="384" r:id="rId8"/>
    <p:sldId id="385" r:id="rId9"/>
    <p:sldId id="389" r:id="rId10"/>
    <p:sldId id="393" r:id="rId11"/>
    <p:sldId id="392" r:id="rId12"/>
    <p:sldId id="30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F672B"/>
    <a:srgbClr val="A5602D"/>
    <a:srgbClr val="95632B"/>
    <a:srgbClr val="AF7433"/>
    <a:srgbClr val="AD7F23"/>
    <a:srgbClr val="BC8A26"/>
    <a:srgbClr val="A3FFFF"/>
    <a:srgbClr val="81D0F7"/>
    <a:srgbClr val="3FB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81026" y="2440047"/>
            <a:ext cx="5286412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ITEM  II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  POR  AQUELE    MESMO  QUE  ORA</a:t>
            </a: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ANJOS  GUARDIÃES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AOS  ESPÍRITOS  PROTETORES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90109" y="1609636"/>
            <a:ext cx="515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XXVIII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90109" y="3410997"/>
            <a:ext cx="515389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COLETÂNEAS  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ESPÍRITAS 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75656" y="179929"/>
            <a:ext cx="6264696" cy="6567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DEPENDE  DE  NÓS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85184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AFASTAMENTO  DOS  MAUS  ESPÍRITOS,  ELIMINANDO  AS  CAUSAS  QUE  OS  ATRAEM: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AS  NOSSAS  IMPERFEIÇÕES  MORAIS.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15617" y="0"/>
            <a:ext cx="6696743" cy="5573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ANJOS  GUARDIÃES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799" y="5085184"/>
            <a:ext cx="91294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TEMOS,  LIGADO  A  NÓS  DESDE  O  NOSSO  NASCIMENTO,  UM  ESPÍRITO  BOM,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NOS  TOMOU  SOB  A  SUA  PROTEÇÃO.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469905"/>
            <a:ext cx="912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SEMPRE  ESPÍRITOS  SUPERIORES.</a:t>
            </a:r>
          </a:p>
        </p:txBody>
      </p:sp>
    </p:spTree>
    <p:extLst>
      <p:ext uri="{BB962C8B-B14F-4D97-AF65-F5344CB8AC3E}">
        <p14:creationId xmlns:p14="http://schemas.microsoft.com/office/powerpoint/2010/main" val="5563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 l="-29000"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31806" y="5229200"/>
            <a:ext cx="914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DESEMPENHA  JUNTO  DE  NÓS,  A  MISSÃO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UM  PAI  PARA  COM  O  SEU  FILHO: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9552" y="188640"/>
            <a:ext cx="8064895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297"/>
              </a:avLst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MISSÃO  DOS  ANJOS  GUARDIÃES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910" y="5301208"/>
            <a:ext cx="914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  NOS  CONDUZIR  PELO  CAMINHO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BEM  E  DO  PROGRESSO.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5445224"/>
            <a:ext cx="914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DA  NOSSA  CONDUTA.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5373216"/>
            <a:ext cx="914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SENTE-SE  FELIZ,  QUANDO  CORRESPONDEMOS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SUA  SOLICITUDE.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544522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SOFRE,  QUANDO  NOS  VÊ  SUCUMBIR.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3355" y="116632"/>
            <a:ext cx="7885279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365"/>
              </a:avLst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REAÇÃO  DO  ANJO  GUARDIÃO</a:t>
            </a:r>
          </a:p>
        </p:txBody>
      </p:sp>
    </p:spTree>
    <p:extLst>
      <p:ext uri="{BB962C8B-B14F-4D97-AF65-F5344CB8AC3E}">
        <p14:creationId xmlns:p14="http://schemas.microsoft.com/office/powerpoint/2010/main" val="13839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1"/>
      <p:bldP spid="12" grpId="2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11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188640"/>
            <a:ext cx="6840760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INVOCÁ-LO?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2801" y="1848306"/>
            <a:ext cx="51480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PODEMOS  INVOCÁ-LO  COMO  NOSSO  ANJO  GUARDIÃO.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76592" y="1755973"/>
            <a:ext cx="5067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  O  NOME  DE  QUALQUER  ESPÍRITO  SUPERIOR.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95936" y="1844824"/>
            <a:ext cx="49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NOME  POUCO  IMPORTA.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5724129" cy="14401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819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ESPÍRITOS  PROTETORES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1760" y="3429000"/>
            <a:ext cx="662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AMIGOS,  PARENTES  OU  PESSOAS  QUE  NÃO  CONHECEMOS  NA  EXISTÊNCIA  ATUAL.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79224" y="3228945"/>
            <a:ext cx="62647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MENOS  ELEVADOS  DO  QUE  OS  ANJOS  GUARDIÃES,  EMBORA  NÃO  SEJAM  MENOS  BONS  E  MAGNÂNIMOS.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7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446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É  A  ASSISTÊNCIA  DOS  ESPÍRITOS  PROTETORES?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72002" y="2453358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INTERVÊM  NOS  ATOS  DA  NOSSA  VIDA.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45306" y="2348880"/>
            <a:ext cx="499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DÃO-NOS  BONS  CONSELHOS.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0"/>
            <a:ext cx="7884367" cy="6567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ESPÍRITOS  SIMPÁTICOS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49" y="5947295"/>
            <a:ext cx="4568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67944" y="5948699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OU           MAUS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735" y="532575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PODEM  SER: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735" y="5589240"/>
            <a:ext cx="9121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QUE  SE  LIGAM  A  NÓS  POR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ANALOGIA  DE  GOSTOS  E  TENDÊNCIAS.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3968" y="354049"/>
            <a:ext cx="4860032" cy="113073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192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MAUS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ESPÍRITOS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94869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SOMOS  NÓS  QUE  OS  ATRAÍMOS.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526" y="5517812"/>
            <a:ext cx="9121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ESFORÇAM-SE  PARA  NOS  AFASTAR  DO  BEM,  SUGERINDO-NOS  MAUS  PENSAMENTOS.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8257" y="5373216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EXERCEM  PREDOMÍNIO  SOBRE  NÓS  DEVIDO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NOSSAS  FRAQUEZAS  OU  NEGLIGÊNCIA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SEGUIR  AS  INSPIRAÇÕES  DOS  BONS.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5842</TotalTime>
  <Words>311</Words>
  <Application>Microsoft Office PowerPoint</Application>
  <PresentationFormat>Apresentação na tela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371</cp:revision>
  <dcterms:created xsi:type="dcterms:W3CDTF">2012-10-15T11:47:02Z</dcterms:created>
  <dcterms:modified xsi:type="dcterms:W3CDTF">2018-06-15T05:03:52Z</dcterms:modified>
</cp:coreProperties>
</file>