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1" r:id="rId3"/>
    <p:sldId id="358" r:id="rId4"/>
    <p:sldId id="359" r:id="rId5"/>
    <p:sldId id="384" r:id="rId6"/>
    <p:sldId id="363" r:id="rId7"/>
    <p:sldId id="367" r:id="rId8"/>
    <p:sldId id="368" r:id="rId9"/>
    <p:sldId id="366" r:id="rId10"/>
    <p:sldId id="375" r:id="rId11"/>
    <p:sldId id="377" r:id="rId12"/>
    <p:sldId id="378" r:id="rId13"/>
    <p:sldId id="370" r:id="rId14"/>
    <p:sldId id="382" r:id="rId15"/>
    <p:sldId id="365" r:id="rId16"/>
    <p:sldId id="30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F672B"/>
    <a:srgbClr val="A5602D"/>
    <a:srgbClr val="95632B"/>
    <a:srgbClr val="AF7433"/>
    <a:srgbClr val="AD7F23"/>
    <a:srgbClr val="BC8A26"/>
    <a:srgbClr val="A3FFFF"/>
    <a:srgbClr val="81D0F7"/>
    <a:srgbClr val="3FB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581128"/>
            <a:ext cx="514806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GERAIS</a:t>
            </a:r>
          </a:p>
          <a:p>
            <a:pPr algn="ctr">
              <a:defRPr/>
            </a:pP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ORAÇÃO  DOMINICAL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95936" y="1628800"/>
            <a:ext cx="5150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30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XXVIII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95936" y="2924944"/>
            <a:ext cx="515389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COLETÂNEAS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ESPÍRITAS 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5398" y="251937"/>
            <a:ext cx="915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IV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 DÁ-NOS  O  PÃO  DE  CADA  DIA.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6288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PEDIR  OS  MEIOS  DE  ADQUIRIRMOS,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TRABALHO,  O  NECESSÁRIO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NOSSA  SOBREVIVÊNCIA.  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860" y="1772816"/>
            <a:ext cx="915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ACEITAR  AS  MAIS  DURAS  PROVAÇÕES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NEGAR  A  JUSTIÇA  DIVINA.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698" y="1700808"/>
            <a:ext cx="915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ROGAR  O  ALIMENTO  ESPIRITUAL  PARA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DESENVOLVIMENTO  DO  NOSSO  ESPÍRITO.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7379" y="52292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ROGAR  A  DEUS  O  PERDÃO  DAS  NOSSAS  DÍVIDAS,  DEVEMOS  EMPREGAR  OS  MAIORES  ESFORÇOS  PARA  NÃO  CONTRAIR  OUTRAS.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62" y="5436949"/>
            <a:ext cx="915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  TAMBÉM  CONSISTE  NO  ESQUECIMENTO  E  PERDÃO  DAS  OFENSAS.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5396" y="5436949"/>
            <a:ext cx="915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PEDIR  FORÇAS  PARA  APAGAR  EM  NÓS  TODO  RESSENTIMENTO,  ÓDIO  E  RANCOR.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5398" y="26621"/>
            <a:ext cx="9159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 startAt="5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PERDOA  AS  NOSSAS  DÍVIDAS,  COMO  PERDOAMOS  AOS  QUE  NOS  DEVEM.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5397" y="0"/>
            <a:ext cx="915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 startAt="5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PERDOA  AS  NOSSAS  OFENSAS,  COMO  PERDOAMOS  AOS  QUE  NOS  OFENDERAM.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5398" y="44624"/>
            <a:ext cx="9159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VI.  NÃO  NOS  DEIXES  ENTREGUES  À  TENTAÇÃO,  MAS  LIVRA-NOS  DO MAL.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3111351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PREGUIÇA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6221343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88023" y="3111351"/>
            <a:ext cx="4270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88024" y="6207695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AVAREZA</a:t>
            </a:r>
          </a:p>
        </p:txBody>
      </p:sp>
    </p:spTree>
    <p:extLst>
      <p:ext uri="{BB962C8B-B14F-4D97-AF65-F5344CB8AC3E}">
        <p14:creationId xmlns:p14="http://schemas.microsoft.com/office/powerpoint/2010/main" val="2408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4519" y="298272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IMPERFEIÇÃO  É  UMA  PORTA  ABERTA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INFLUÊNCIA  DOS  MAUS  ESPÍRITOS.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2805752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PEDIR  O  FORTALECIMENTO  DA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 VONTADE  PARA  CORRIGIR  AS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NOSSAS  IMPERFEIÇÕES.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9218" y="3047618"/>
            <a:ext cx="49247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CURVARMO-NOS  PERANTE  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SABEDORIA  DIVINA.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9952" y="3047618"/>
            <a:ext cx="49546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DEUS  SABE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MELHOR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NOSSO  BEM.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60246" y="2839869"/>
            <a:ext cx="507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EM  TODAS  AS  COISAS  SE  FAÇA  A  VONTADE  DO  CRIADOR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A  NOSSA.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2655" y="395952"/>
            <a:ext cx="915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VII.  ASSIM  SEJA.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5" y="179928"/>
            <a:ext cx="6912767" cy="800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 DOMINICAL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58014" y="4077072"/>
            <a:ext cx="49859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OBRA  PRIMA  DE  SUBLIMIDADE  NA  SIMPLICIDADE.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2844225"/>
            <a:ext cx="3172981" cy="58477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9269" y="4077072"/>
            <a:ext cx="4564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PROCEDE  DE  JESUS.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9269" y="4077072"/>
            <a:ext cx="456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SUPRIR  TODAS  AS  PRECES.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98505" y="4077072"/>
            <a:ext cx="4845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MAIS  PERFEITO  MODELO  DE  CONCISÃO.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40917" y="2204864"/>
            <a:ext cx="5503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ENCABEÇA  A  COLETÂNEA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SOMENTE  COMO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PRECE,  MAS  TAMBÉM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SÍMBOLO.</a:t>
            </a:r>
          </a:p>
        </p:txBody>
      </p:sp>
    </p:spTree>
    <p:extLst>
      <p:ext uri="{BB962C8B-B14F-4D97-AF65-F5344CB8AC3E}">
        <p14:creationId xmlns:p14="http://schemas.microsoft.com/office/powerpoint/2010/main" val="556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6" grpId="1"/>
      <p:bldP spid="7" grpId="0"/>
      <p:bldP spid="7" grpId="1"/>
      <p:bldP spid="8" grpId="0"/>
      <p:bldP spid="8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02635"/>
            <a:ext cx="6624736" cy="80608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 DOMINICAL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806" y="5517232"/>
            <a:ext cx="9144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PRÓXIMO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43808" y="4365104"/>
            <a:ext cx="3384376" cy="51271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RESUME: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9249" y="5539298"/>
            <a:ext cx="9090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DEUS  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065" y="5373216"/>
            <a:ext cx="909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DEVERES  DO  HOMEM: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4437112"/>
            <a:ext cx="2590596" cy="51271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517232"/>
            <a:ext cx="9090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CONSIGO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  <p:bldP spid="7" grpId="0"/>
      <p:bldP spid="7" grpId="1"/>
      <p:bldP spid="8" grpId="0"/>
      <p:bldP spid="8" grpId="1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08991" y="3821723"/>
            <a:ext cx="464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  DA  CARIDADE.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6056" y="2636912"/>
            <a:ext cx="3384376" cy="51271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CONTÉM: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98755" y="3717032"/>
            <a:ext cx="4545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  DE  ADORAÇÃO  E  SUBMISSÃO.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35168" y="3789040"/>
            <a:ext cx="460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DEMONSTRAÇÃO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FÉ.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98755" y="3717032"/>
            <a:ext cx="45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PEDIDO  DAS  COISAS  NECESSÁRIAS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À  VIDA.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260648"/>
            <a:ext cx="684076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596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 DOMINICAL</a:t>
            </a:r>
          </a:p>
        </p:txBody>
      </p:sp>
    </p:spTree>
    <p:extLst>
      <p:ext uri="{BB962C8B-B14F-4D97-AF65-F5344CB8AC3E}">
        <p14:creationId xmlns:p14="http://schemas.microsoft.com/office/powerpoint/2010/main" val="36344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24930" y="1467941"/>
            <a:ext cx="512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É  FEITA  PELA  MAIORIA  DAS  PESSOAS?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9" y="118373"/>
            <a:ext cx="7200800" cy="790347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DOMINICAL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6" y="3789040"/>
            <a:ext cx="4564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PENETRA  NO  SENTIDO  PROFUNDO.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3789040"/>
            <a:ext cx="4558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DETÉM  SOBRE  AS  APLICAÇÕES.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4221088"/>
            <a:ext cx="4564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  COMO  FÓRMULA.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39952" y="3717032"/>
            <a:ext cx="4867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CONDICIONA  A  EFICÁCIA  AO  NÚMERO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REPETIÇÕES.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63832" y="2306466"/>
            <a:ext cx="5503703" cy="227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ACRESCENTAR  COMENTÁRIOS  QUE  LHES  DESENVOLVAM  O  SENTIDO  E  MOSTREM  APLICAÇÕES.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188640"/>
            <a:ext cx="8676456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 DOS   ESPÍRITOS   A   KARDEC</a:t>
            </a:r>
          </a:p>
        </p:txBody>
      </p:sp>
    </p:spTree>
    <p:extLst>
      <p:ext uri="{BB962C8B-B14F-4D97-AF65-F5344CB8AC3E}">
        <p14:creationId xmlns:p14="http://schemas.microsoft.com/office/powerpoint/2010/main" val="38757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88640"/>
            <a:ext cx="712879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ORAÇÃO 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DOMINICAL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7257" y="2852936"/>
            <a:ext cx="915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I.  PAI  NOSSO,  QUE  ESTÁS  NO  CÉU,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SANTIFICADO  SEJA  O  TEU  NOME!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581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REVELA  O  PODER  E  A  BONDADE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45811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TODAS  AS  OBRAS  DA  CRIAÇÃO  ESTÃO  INSCRITAS  A  SUA  GRANDEZA,  A  SUA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SABEDORIA  E  A  SUA  PATERNAL  SOLICITUDE.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260648"/>
            <a:ext cx="915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II.  VENHA  O  TEU  REINO!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2132856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DE  DEUS  SÃO  PLENAS  DE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SABEDORIA  E  DARIAM  AOS  HOMENS  A  FELICIDADE,  SE  ELES  AS  CUMPRISSEM.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2132856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  VIRÁ  EM  QUE  TODOS  AS  PRATICARÃO.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1328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DIVINAS  ESTÃO  ESCRITAS  NA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 CONSCIÊNCIA.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96552" y="116632"/>
            <a:ext cx="5946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 startAt="3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FAÇA-SE  A  TUA  VONTADE,  ASSIM                             NA  TERRA  COMO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NO  CÉU.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08456" y="3068960"/>
            <a:ext cx="4879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A  VONTADE  DE  DEUS  É  OBSERVAR  AS  TUAS  LEIS.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2" y="3059375"/>
            <a:ext cx="4248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HOMEM,  UM  DIA,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FARÁ  A  VONTADE  DE  DEUS  NA  TERRA,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OS  ELEITOS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FAZEM  NO  CÉU.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62722" y="2924944"/>
            <a:ext cx="47812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SUBMETER-SE,  SEM  QUEIXUMES,  AOS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TEUS  DECRETOS.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5220</TotalTime>
  <Words>538</Words>
  <Application>Microsoft Office PowerPoint</Application>
  <PresentationFormat>Apresentação na tela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349</cp:revision>
  <dcterms:created xsi:type="dcterms:W3CDTF">2012-10-15T11:47:02Z</dcterms:created>
  <dcterms:modified xsi:type="dcterms:W3CDTF">2018-06-15T05:02:17Z</dcterms:modified>
</cp:coreProperties>
</file>