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61" r:id="rId3"/>
    <p:sldId id="355" r:id="rId4"/>
    <p:sldId id="356" r:id="rId5"/>
    <p:sldId id="357" r:id="rId6"/>
    <p:sldId id="358" r:id="rId7"/>
    <p:sldId id="370" r:id="rId8"/>
    <p:sldId id="360" r:id="rId9"/>
    <p:sldId id="361" r:id="rId10"/>
    <p:sldId id="364" r:id="rId11"/>
    <p:sldId id="366" r:id="rId12"/>
    <p:sldId id="365" r:id="rId13"/>
    <p:sldId id="367" r:id="rId14"/>
    <p:sldId id="368" r:id="rId15"/>
    <p:sldId id="369" r:id="rId16"/>
    <p:sldId id="309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15101A"/>
    <a:srgbClr val="231B2D"/>
    <a:srgbClr val="291F35"/>
    <a:srgbClr val="799CB9"/>
    <a:srgbClr val="A3FFFF"/>
    <a:srgbClr val="81D0F7"/>
    <a:srgbClr val="3FB7F3"/>
    <a:srgbClr val="080808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09" autoAdjust="0"/>
    <p:restoredTop sz="99726" autoAdjust="0"/>
  </p:normalViewPr>
  <p:slideViewPr>
    <p:cSldViewPr showGuides="1">
      <p:cViewPr varScale="1">
        <p:scale>
          <a:sx n="101" d="100"/>
          <a:sy n="101" d="100"/>
        </p:scale>
        <p:origin x="65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1E2D3-B390-4733-87E9-27FFD6A74A1B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3A662-7301-44AD-88A1-E6BB8123C5E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5185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4C18-7853-45B7-8BD6-339BCDC82E74}" type="slidenum">
              <a:rPr lang="pt-BR" smtClean="0">
                <a:solidFill>
                  <a:prstClr val="black"/>
                </a:solidFill>
              </a:rPr>
              <a:pPr/>
              <a:t>15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660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1027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1566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2519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ACC7A-1D4B-47B1-8368-FF3E41D4FB6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60E27-92CE-4B7D-B3C6-A23A7D05625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032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BEE46-0AA6-4506-A5C6-C0201488E3A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7EEE2-7099-4BE9-AF27-513D9877A98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209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D34AB-D4E5-40CA-BD8E-349E90DF25C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19C5-2F61-4F92-B8E5-5AD4CE4FCAD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551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7BFFF-A174-4626-9CB2-7FE673CF8CB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F63EC-7734-4E07-992B-BF168A6179C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947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6E7A6-3479-4709-9B62-120DF160B87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1870-1672-4A27-BCE5-5139C259E5C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055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F89F6-B990-4560-B453-4961BC80BE20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B1E1C-3C84-4266-ACB9-A92B3DD75DF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5996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95FF4-F5DF-44CF-AECB-491F3D1C996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1E9B-5913-4168-BF37-D7C488F1D48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6071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7FCD-FF64-41DA-B934-04376E4B97D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98C64-527B-49E2-A6B7-0E48DAD0767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591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02264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DF2E7-E030-4254-9D60-73922F5ECFA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381F1-F1C7-403B-B302-CFD280F4092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2462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F2396-AA9C-456C-9165-9041438C1D3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C6519-F4E2-4257-94FA-51EE9526D00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0458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BBAD4-C29C-4E28-85FB-CF7DD9F4BFD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2B515-07CA-4A1A-B551-87F09093166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43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5889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245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343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4806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4737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8962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6157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4863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985528-3EFD-4DBB-A5A4-129D045AF43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DF1ED7-0910-4180-8BF1-1682D0BD12F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01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77723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2" name="Retângulo 1"/>
          <p:cNvSpPr/>
          <p:nvPr/>
        </p:nvSpPr>
        <p:spPr>
          <a:xfrm>
            <a:off x="3851920" y="1844824"/>
            <a:ext cx="528641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CAPÍTULO  XXVIII</a:t>
            </a:r>
          </a:p>
        </p:txBody>
      </p:sp>
      <p:sp>
        <p:nvSpPr>
          <p:cNvPr id="5" name="Retângulo 4"/>
          <p:cNvSpPr/>
          <p:nvPr/>
        </p:nvSpPr>
        <p:spPr>
          <a:xfrm>
            <a:off x="3995936" y="3085216"/>
            <a:ext cx="51538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COLETÂNEAS  DE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PRECES  ESPÍRITAS </a:t>
            </a:r>
          </a:p>
        </p:txBody>
      </p:sp>
      <p:sp>
        <p:nvSpPr>
          <p:cNvPr id="6" name="Retângulo 5"/>
          <p:cNvSpPr/>
          <p:nvPr/>
        </p:nvSpPr>
        <p:spPr>
          <a:xfrm>
            <a:off x="3995935" y="4922004"/>
            <a:ext cx="51423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PREÂMBULO</a:t>
            </a:r>
          </a:p>
        </p:txBody>
      </p:sp>
    </p:spTree>
    <p:extLst>
      <p:ext uri="{BB962C8B-B14F-4D97-AF65-F5344CB8AC3E}">
        <p14:creationId xmlns:p14="http://schemas.microsoft.com/office/powerpoint/2010/main" val="156411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843808" y="260649"/>
            <a:ext cx="3456384" cy="504056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20201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DEUS</a:t>
            </a:r>
          </a:p>
        </p:txBody>
      </p:sp>
      <p:sp>
        <p:nvSpPr>
          <p:cNvPr id="4" name="Retângulo 3"/>
          <p:cNvSpPr/>
          <p:nvPr/>
        </p:nvSpPr>
        <p:spPr>
          <a:xfrm>
            <a:off x="-15656" y="104402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SEGUNDO  O  ESPIRITISMO:</a:t>
            </a:r>
            <a:endParaRPr lang="pt-BR" sz="32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456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0" y="5517232"/>
            <a:ext cx="9144000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5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EXTREMAMENTE  GRANDIOSO  PARA  REPELIR </a:t>
            </a:r>
          </a:p>
          <a:p>
            <a:pPr algn="ctr">
              <a:defRPr/>
            </a:pPr>
            <a:r>
              <a:rPr lang="pt-BR" sz="25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UMA  SÚPLICA   PORQUE  É  FEITA   DE  UM </a:t>
            </a:r>
          </a:p>
          <a:p>
            <a:pPr algn="ctr">
              <a:defRPr/>
            </a:pPr>
            <a:r>
              <a:rPr lang="pt-BR" sz="25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MODO  E  NÃO  DE  OUTRO.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843808" y="188640"/>
            <a:ext cx="3456384" cy="504056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20201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DEUS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1052736"/>
            <a:ext cx="9144000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5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QUEM  CONDENA  AS  PRECES  QUE  NÃO  </a:t>
            </a:r>
          </a:p>
          <a:p>
            <a:pPr algn="ctr">
              <a:defRPr/>
            </a:pPr>
            <a:r>
              <a:rPr lang="pt-BR" sz="25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ESTEJAM  NO  SEU  FORMULÁRIO,  PROVARÁ</a:t>
            </a:r>
          </a:p>
          <a:p>
            <a:pPr algn="ctr">
              <a:defRPr/>
            </a:pPr>
            <a:r>
              <a:rPr lang="pt-BR" sz="25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DESCONHECE  A  GRANDEZA  DE  DEUS.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5517232"/>
            <a:ext cx="9144000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5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CRER  QUE  DEUS  SE  ATENHA  A  UMA  </a:t>
            </a:r>
          </a:p>
          <a:p>
            <a:pPr algn="ctr">
              <a:defRPr/>
            </a:pPr>
            <a:r>
              <a:rPr lang="pt-BR" sz="25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FÓRMULA  É  EMPRESTAR-LHE  A  PEQUENEZ</a:t>
            </a:r>
          </a:p>
          <a:p>
            <a:pPr algn="ctr">
              <a:defRPr/>
            </a:pPr>
            <a:r>
              <a:rPr lang="pt-BR" sz="25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AS  PAIXÕES  DA  HUMANIDADE.</a:t>
            </a:r>
          </a:p>
        </p:txBody>
      </p:sp>
    </p:spTree>
    <p:extLst>
      <p:ext uri="{BB962C8B-B14F-4D97-AF65-F5344CB8AC3E}">
        <p14:creationId xmlns:p14="http://schemas.microsoft.com/office/powerpoint/2010/main" val="409141481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6" grpId="0"/>
      <p:bldP spid="6" grpId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/>
          <a:stretch>
            <a:fillRect l="-5000" r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188640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CONDIÇÃO  ESSENCIAL  À  PRECE</a:t>
            </a:r>
          </a:p>
        </p:txBody>
      </p:sp>
      <p:sp>
        <p:nvSpPr>
          <p:cNvPr id="3" name="Retângulo 2"/>
          <p:cNvSpPr/>
          <p:nvPr/>
        </p:nvSpPr>
        <p:spPr>
          <a:xfrm>
            <a:off x="-15656" y="5589240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SEJA  INTELIGÍVEL,  A  FIM  DE  QUE  NOS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POSSA  FALAR  AO  ESPÍRITO.</a:t>
            </a:r>
            <a:endParaRPr lang="pt-BR" sz="2600" dirty="0"/>
          </a:p>
        </p:txBody>
      </p:sp>
      <p:sp>
        <p:nvSpPr>
          <p:cNvPr id="4" name="Retângulo 3"/>
          <p:cNvSpPr/>
          <p:nvPr/>
        </p:nvSpPr>
        <p:spPr>
          <a:xfrm>
            <a:off x="5292080" y="1124744"/>
            <a:ext cx="3851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SEGUNDO  SÃO  PAULO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645820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839823" y="332656"/>
            <a:ext cx="5337978" cy="1728192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24434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QUALIDADES</a:t>
            </a:r>
          </a:p>
          <a:p>
            <a:pPr algn="ctr"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DA</a:t>
            </a:r>
          </a:p>
          <a:p>
            <a:pPr algn="ctr"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PRECE</a:t>
            </a:r>
          </a:p>
        </p:txBody>
      </p:sp>
      <p:sp>
        <p:nvSpPr>
          <p:cNvPr id="3" name="Retângulo 2"/>
          <p:cNvSpPr/>
          <p:nvPr/>
        </p:nvSpPr>
        <p:spPr>
          <a:xfrm>
            <a:off x="4556344" y="2888937"/>
            <a:ext cx="457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SER  CLARA</a:t>
            </a:r>
            <a:endParaRPr lang="pt-BR" sz="2800" dirty="0"/>
          </a:p>
        </p:txBody>
      </p:sp>
      <p:sp>
        <p:nvSpPr>
          <p:cNvPr id="4" name="Retângulo 3"/>
          <p:cNvSpPr/>
          <p:nvPr/>
        </p:nvSpPr>
        <p:spPr>
          <a:xfrm>
            <a:off x="4545890" y="2896488"/>
            <a:ext cx="457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SIMPLES</a:t>
            </a:r>
            <a:endParaRPr lang="pt-BR" sz="2800" dirty="0"/>
          </a:p>
        </p:txBody>
      </p:sp>
      <p:sp>
        <p:nvSpPr>
          <p:cNvPr id="5" name="Retângulo 4"/>
          <p:cNvSpPr/>
          <p:nvPr/>
        </p:nvSpPr>
        <p:spPr>
          <a:xfrm>
            <a:off x="4572000" y="2896488"/>
            <a:ext cx="457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CONCISA</a:t>
            </a:r>
            <a:endParaRPr lang="pt-BR" sz="2800" dirty="0"/>
          </a:p>
        </p:txBody>
      </p:sp>
      <p:sp>
        <p:nvSpPr>
          <p:cNvPr id="6" name="Retângulo 5"/>
          <p:cNvSpPr/>
          <p:nvPr/>
        </p:nvSpPr>
        <p:spPr>
          <a:xfrm>
            <a:off x="4572000" y="2708920"/>
            <a:ext cx="4572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SEM  FRASEOLOGIA  INÚTIL</a:t>
            </a:r>
            <a:endParaRPr lang="pt-BR" sz="2600" dirty="0"/>
          </a:p>
        </p:txBody>
      </p:sp>
      <p:sp>
        <p:nvSpPr>
          <p:cNvPr id="7" name="Retângulo 6"/>
          <p:cNvSpPr/>
          <p:nvPr/>
        </p:nvSpPr>
        <p:spPr>
          <a:xfrm>
            <a:off x="5220072" y="2996952"/>
            <a:ext cx="3240360" cy="504056"/>
          </a:xfrm>
          <a:prstGeom prst="rect">
            <a:avLst/>
          </a:prstGeom>
        </p:spPr>
        <p:txBody>
          <a:bodyPr wrap="square">
            <a:prstTxWarp prst="textTriangleInverted">
              <a:avLst>
                <a:gd name="adj" fmla="val 64469"/>
              </a:avLst>
            </a:prstTxWarp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CADA  PALAVRA:</a:t>
            </a:r>
            <a:endParaRPr lang="pt-BR" sz="2600" dirty="0">
              <a:latin typeface="Arial Black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572000" y="4005064"/>
            <a:ext cx="4572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DEVE  TER  ALCANCE  PRÓPRIO.</a:t>
            </a:r>
            <a:endParaRPr lang="pt-BR" sz="2600" dirty="0"/>
          </a:p>
        </p:txBody>
      </p:sp>
      <p:sp>
        <p:nvSpPr>
          <p:cNvPr id="9" name="Retângulo 8"/>
          <p:cNvSpPr/>
          <p:nvPr/>
        </p:nvSpPr>
        <p:spPr>
          <a:xfrm>
            <a:off x="4572000" y="4077072"/>
            <a:ext cx="4572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DESPERTAR  UMA  IDEIA.</a:t>
            </a:r>
            <a:endParaRPr lang="pt-BR" sz="2600" dirty="0"/>
          </a:p>
        </p:txBody>
      </p:sp>
      <p:sp>
        <p:nvSpPr>
          <p:cNvPr id="10" name="Retângulo 9"/>
          <p:cNvSpPr/>
          <p:nvPr/>
        </p:nvSpPr>
        <p:spPr>
          <a:xfrm>
            <a:off x="4572000" y="4005064"/>
            <a:ext cx="4572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PÔR  EM  VIBRAÇÃO  UMA  FIBRA  DA  ALMA.</a:t>
            </a:r>
            <a:endParaRPr lang="pt-BR" sz="2600" dirty="0"/>
          </a:p>
        </p:txBody>
      </p:sp>
      <p:sp>
        <p:nvSpPr>
          <p:cNvPr id="11" name="Retângulo 10"/>
          <p:cNvSpPr/>
          <p:nvPr/>
        </p:nvSpPr>
        <p:spPr>
          <a:xfrm>
            <a:off x="4572000" y="4221088"/>
            <a:ext cx="4572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FAZER  REFLETIR.</a:t>
            </a: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36206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  <p:bldP spid="6" grpId="0"/>
      <p:bldP spid="6" grpId="1"/>
      <p:bldP spid="7" grpId="0"/>
      <p:bldP spid="8" grpId="0"/>
      <p:bldP spid="8" grpId="1"/>
      <p:bldP spid="9" grpId="0"/>
      <p:bldP spid="9" grpId="1"/>
      <p:bldP spid="10" grpId="0"/>
      <p:bldP spid="10" grpId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079"/>
          <a:stretch/>
        </p:blipFill>
        <p:spPr>
          <a:xfrm>
            <a:off x="107504" y="720282"/>
            <a:ext cx="5181017" cy="568159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CaixaDeTexto 7"/>
          <p:cNvSpPr txBox="1"/>
          <p:nvPr/>
        </p:nvSpPr>
        <p:spPr>
          <a:xfrm>
            <a:off x="4788024" y="260648"/>
            <a:ext cx="4567308" cy="1512168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11584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  MAIORIA   </a:t>
            </a:r>
          </a:p>
          <a:p>
            <a:pPr algn="ctr"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DAS</a:t>
            </a:r>
          </a:p>
          <a:p>
            <a:pPr algn="ctr"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PRECES</a:t>
            </a:r>
          </a:p>
        </p:txBody>
      </p:sp>
      <p:sp>
        <p:nvSpPr>
          <p:cNvPr id="9" name="Retângulo 8"/>
          <p:cNvSpPr/>
          <p:nvPr/>
        </p:nvSpPr>
        <p:spPr>
          <a:xfrm>
            <a:off x="4788024" y="2420888"/>
            <a:ext cx="421196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OBSERVA-SE  APENAS  UM  ATO  MAQUINAL,  PURAMENTE  EXTERIOR,  AO  QUAL  A  ALMA  SE  CONSERVA  INDIFERENTE.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01769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3203847" y="265110"/>
            <a:ext cx="3074221" cy="643610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REFLEXÕES  </a:t>
            </a:r>
          </a:p>
        </p:txBody>
      </p:sp>
      <p:sp>
        <p:nvSpPr>
          <p:cNvPr id="4" name="Retângulo 3"/>
          <p:cNvSpPr/>
          <p:nvPr/>
        </p:nvSpPr>
        <p:spPr>
          <a:xfrm>
            <a:off x="5006" y="4490829"/>
            <a:ext cx="9140461" cy="21236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IDEALIZAR  UM  OBJETIVO  PARA  CONTEÚDO.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COMENTAR  A  IDEIA  DE  COMPREENSÃO  MAIS  DIFÍCIL.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EXPOR  A  IDEIA  QUE  LHE  CAUSOU  MAIOR  IMPACTO.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PROPOR  APLICAÇÕES  PRÁTICAS  DO  TEMA  ESTUDADO.</a:t>
            </a:r>
          </a:p>
        </p:txBody>
      </p:sp>
    </p:spTree>
    <p:extLst>
      <p:ext uri="{BB962C8B-B14F-4D97-AF65-F5344CB8AC3E}">
        <p14:creationId xmlns:p14="http://schemas.microsoft.com/office/powerpoint/2010/main" val="2094078857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971600" y="116632"/>
            <a:ext cx="7272808" cy="1222395"/>
          </a:xfrm>
          <a:prstGeom prst="rect">
            <a:avLst/>
          </a:prstGeom>
          <a:noFill/>
        </p:spPr>
        <p:txBody>
          <a:bodyPr wrap="square" rtlCol="0">
            <a:prstTxWarp prst="textDeflate">
              <a:avLst>
                <a:gd name="adj" fmla="val 15446"/>
              </a:avLst>
            </a:prstTxWarp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PALAVRAS  DOS  ESPÍRITOS  SOBRE  A  PRECE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367287" y="2780928"/>
            <a:ext cx="577671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FORMA  NADA  VALE,  O  PENSAMENTO  É  TUDO. 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367287" y="2712402"/>
            <a:ext cx="577671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ORE  SEGUNDO  SUAS  CONVICÇÕES  E  DA  MANEIRA  QUE  MAIS  O  TOQUE.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367287" y="2564904"/>
            <a:ext cx="577671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UM  BOM  PENSAMENTO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VALE  MAIS  DO  QUE  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GRANDE  NÚMERO  DE  PALAVRAS  COM  AS  QUAIS  NADA  TENHA  O  CORAÇÃO.</a:t>
            </a:r>
          </a:p>
        </p:txBody>
      </p:sp>
    </p:spTree>
    <p:extLst>
      <p:ext uri="{BB962C8B-B14F-4D97-AF65-F5344CB8AC3E}">
        <p14:creationId xmlns:p14="http://schemas.microsoft.com/office/powerpoint/2010/main" val="98098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2"/>
      <p:bldP spid="4" grpId="0"/>
      <p:bldP spid="4" grpId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755576" y="0"/>
            <a:ext cx="8388424" cy="620688"/>
          </a:xfrm>
          <a:prstGeom prst="rect">
            <a:avLst/>
          </a:prstGeom>
          <a:noFill/>
        </p:spPr>
        <p:txBody>
          <a:bodyPr wrap="square" rtlCol="0">
            <a:prstTxWarp prst="textDeflateTop">
              <a:avLst>
                <a:gd name="adj" fmla="val 26874"/>
              </a:avLst>
            </a:prstTxWarp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COMENTÁRIO  DE  KARDEC    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5560784"/>
            <a:ext cx="913168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OS  ESPÍRITOS  JAMAIS  PRESCREVERAM  QUALQUER  FÓRMULA  ABSOLUTA  DE  PRECE.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-12318" y="5445224"/>
            <a:ext cx="913168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OBJETIVO  DA  PRECE  CONSISTE  EM  ELEVAR  NOSSA  ALMA  A  DEUS.  </a:t>
            </a:r>
          </a:p>
        </p:txBody>
      </p:sp>
      <p:sp>
        <p:nvSpPr>
          <p:cNvPr id="4" name="Retângulo 3"/>
          <p:cNvSpPr/>
          <p:nvPr/>
        </p:nvSpPr>
        <p:spPr>
          <a:xfrm>
            <a:off x="978" y="5445224"/>
            <a:ext cx="9144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DIVERSIDADE  DAS  FÓRMULAS  NENHUMA  DIFERENÇA  FAZ,  PORQUANTO  DEUS  AS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ACEITA  TODAS  QUANDO  SINCERAS.</a:t>
            </a:r>
          </a:p>
        </p:txBody>
      </p:sp>
    </p:spTree>
    <p:extLst>
      <p:ext uri="{BB962C8B-B14F-4D97-AF65-F5344CB8AC3E}">
        <p14:creationId xmlns:p14="http://schemas.microsoft.com/office/powerpoint/2010/main" val="16021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8" grpId="0"/>
      <p:bldP spid="8" grpId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80728"/>
            <a:ext cx="5400600" cy="50131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CaixaDeTexto 4"/>
          <p:cNvSpPr txBox="1"/>
          <p:nvPr/>
        </p:nvSpPr>
        <p:spPr>
          <a:xfrm>
            <a:off x="0" y="66690"/>
            <a:ext cx="9144000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1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COLETÂNEAS  DE  PRECES  ESPÍRITAS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436096" y="1496397"/>
            <a:ext cx="3312368" cy="492443"/>
          </a:xfrm>
          <a:prstGeom prst="rect">
            <a:avLst/>
          </a:prstGeom>
          <a:noFill/>
        </p:spPr>
        <p:txBody>
          <a:bodyPr wrap="square">
            <a:prstTxWarp prst="textTriangleInverted">
              <a:avLst/>
            </a:prstTxWarp>
            <a:spAutoFit/>
          </a:bodyPr>
          <a:lstStyle/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OBJETIVOS: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978694" y="3241094"/>
            <a:ext cx="413428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FIXAR  AS  IDEIAS.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5009716" y="2708920"/>
            <a:ext cx="4134284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CHAMAR  A  ATENÇÃO  SOBRE  OS  PRINCÍPIOS  DA  DOUTRINA  ESPÍRITA.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4937708" y="2780928"/>
            <a:ext cx="4206292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AUXILIAR  OS  QUE  SENTEM  EMBARAÇO  PARA  EXTERNAR</a:t>
            </a:r>
          </a:p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SUAS  IDEIAS.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0" y="5445224"/>
            <a:ext cx="9138332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COMPLEMENTAR  OS  PRINCÍPIOS  DA  MORAL  EVANGÉLICA,  RELATIVOS  AOS  DEVERES  PARA  COM  DEUS  E  O  PRÓXIMO.</a:t>
            </a:r>
          </a:p>
        </p:txBody>
      </p:sp>
    </p:spTree>
    <p:extLst>
      <p:ext uri="{BB962C8B-B14F-4D97-AF65-F5344CB8AC3E}">
        <p14:creationId xmlns:p14="http://schemas.microsoft.com/office/powerpoint/2010/main" val="125957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539552" y="116631"/>
            <a:ext cx="7992889" cy="432049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5401"/>
              </a:avLst>
            </a:prstTxWarp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COLETÂNEA  DE  PRECES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5048597"/>
            <a:ext cx="9144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UMA  ESCOLHA  FEITA  ENTRE  MUITAS  PRECES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OS  ESPÍRITOS  DITARAM,  POUCO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IMPORTANDO  A  FORMA,  SE  O  PENSAMENTO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ESSENCIALMENTE  O  MESMO: 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11560" y="2792541"/>
            <a:ext cx="3312368" cy="636459"/>
          </a:xfrm>
          <a:prstGeom prst="rect">
            <a:avLst/>
          </a:prstGeom>
          <a:noFill/>
        </p:spPr>
        <p:txBody>
          <a:bodyPr wrap="square">
            <a:prstTxWarp prst="textTriangleInverted">
              <a:avLst/>
            </a:prstTxWarp>
            <a:spAutoFit/>
          </a:bodyPr>
          <a:lstStyle/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REPRESENTA:</a:t>
            </a:r>
          </a:p>
        </p:txBody>
      </p:sp>
    </p:spTree>
    <p:extLst>
      <p:ext uri="{BB962C8B-B14F-4D97-AF65-F5344CB8AC3E}">
        <p14:creationId xmlns:p14="http://schemas.microsoft.com/office/powerpoint/2010/main" val="2699962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899592" y="188640"/>
            <a:ext cx="7416825" cy="504056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5401"/>
              </a:avLst>
            </a:prstTxWarp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COLETÂNEA  DE  PRECES</a:t>
            </a:r>
          </a:p>
        </p:txBody>
      </p:sp>
      <p:sp>
        <p:nvSpPr>
          <p:cNvPr id="2" name="Retângulo 1"/>
          <p:cNvSpPr/>
          <p:nvPr/>
        </p:nvSpPr>
        <p:spPr>
          <a:xfrm>
            <a:off x="899592" y="5949280"/>
            <a:ext cx="7488832" cy="432048"/>
          </a:xfrm>
          <a:prstGeom prst="rect">
            <a:avLst/>
          </a:prstGeom>
        </p:spPr>
        <p:txBody>
          <a:bodyPr wrap="none">
            <a:prstTxWarp prst="textFadeUp">
              <a:avLst>
                <a:gd name="adj" fmla="val 4256"/>
              </a:avLst>
            </a:prstTxWarp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ELEVAR  NOSSA  ALMA  A  DEUS!</a:t>
            </a:r>
          </a:p>
        </p:txBody>
      </p:sp>
    </p:spTree>
    <p:extLst>
      <p:ext uri="{BB962C8B-B14F-4D97-AF65-F5344CB8AC3E}">
        <p14:creationId xmlns:p14="http://schemas.microsoft.com/office/powerpoint/2010/main" val="180502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5576" y="116632"/>
            <a:ext cx="7416825" cy="764704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  FORMATAÇÃO  DA  COLETÂNEA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1052736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  PRECES  ESTÃO  DIVIDIDAS  EM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  CATEGORIAS: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1027" y="2288485"/>
            <a:ext cx="9144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  GERAIS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115616" y="2288485"/>
            <a:ext cx="788436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  POR  AQUELE  MESMO  QUE  ORA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2260475"/>
            <a:ext cx="9144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3.  PELOS  VIVOS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223" y="2288485"/>
            <a:ext cx="9144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4.  PELOS  MORTOS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187624" y="2276872"/>
            <a:ext cx="796740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5.  PELOS  ENFERMOS  E  OBSIDIADOS</a:t>
            </a:r>
          </a:p>
        </p:txBody>
      </p:sp>
    </p:spTree>
    <p:extLst>
      <p:ext uri="{BB962C8B-B14F-4D97-AF65-F5344CB8AC3E}">
        <p14:creationId xmlns:p14="http://schemas.microsoft.com/office/powerpoint/2010/main" val="310816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771800" y="260648"/>
            <a:ext cx="3960440" cy="720080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4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DESTAQUE! 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-15434" y="5488776"/>
            <a:ext cx="914400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INSTRUÇÃO  PRELIMINAR  QUE  PRECEDE</a:t>
            </a:r>
          </a:p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CADA  PRECE.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5672861"/>
            <a:ext cx="911962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EXPOSIÇÃO  DE  MOTIVOS.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5472806"/>
            <a:ext cx="914400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CHAMAR  A  ATENÇÃO  SOBRE  O  OBJETO  DE  CADA  PRECE,  TORNANDO-O  MAIS  COMPREENSÍVEL.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275856" y="2276872"/>
            <a:ext cx="2397852" cy="504056"/>
          </a:xfrm>
          <a:prstGeom prst="rect">
            <a:avLst/>
          </a:prstGeom>
          <a:noFill/>
        </p:spPr>
        <p:txBody>
          <a:bodyPr wrap="square">
            <a:prstTxWarp prst="textTriangleInverted">
              <a:avLst/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PREFÁCIO: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131840" y="2276872"/>
            <a:ext cx="2664296" cy="504056"/>
          </a:xfrm>
          <a:prstGeom prst="rect">
            <a:avLst/>
          </a:prstGeom>
          <a:noFill/>
        </p:spPr>
        <p:txBody>
          <a:bodyPr wrap="square">
            <a:prstTxWarp prst="textTriangleInverted">
              <a:avLst>
                <a:gd name="adj" fmla="val 72697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PROPÓSITO:</a:t>
            </a:r>
          </a:p>
        </p:txBody>
      </p:sp>
    </p:spTree>
    <p:extLst>
      <p:ext uri="{BB962C8B-B14F-4D97-AF65-F5344CB8AC3E}">
        <p14:creationId xmlns:p14="http://schemas.microsoft.com/office/powerpoint/2010/main" val="206491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907704" y="188640"/>
            <a:ext cx="5363296" cy="648072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  ESPIRITISMO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-15656" y="2636912"/>
            <a:ext cx="914400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RECONHECE  COMO  BOAS  AS  PRECES  DE</a:t>
            </a:r>
          </a:p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TODOS  OS  CULTOS,  QUANDO  DITAS  DE  </a:t>
            </a:r>
          </a:p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CORAÇÃO  E  NÃO  DE  LÁBIOS  SOMENTE.</a:t>
            </a:r>
          </a:p>
        </p:txBody>
      </p:sp>
    </p:spTree>
    <p:extLst>
      <p:ext uri="{BB962C8B-B14F-4D97-AF65-F5344CB8AC3E}">
        <p14:creationId xmlns:p14="http://schemas.microsoft.com/office/powerpoint/2010/main" val="4064997289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4693</TotalTime>
  <Words>452</Words>
  <Application>Microsoft Office PowerPoint</Application>
  <PresentationFormat>Apresentação na tela (4:3)</PresentationFormat>
  <Paragraphs>89</Paragraphs>
  <Slides>15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Calibri</vt:lpstr>
      <vt:lpstr>Wingdings</vt:lpstr>
      <vt:lpstr>blank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Cidinha</dc:creator>
  <cp:lastModifiedBy>Rosi Meri</cp:lastModifiedBy>
  <cp:revision>337</cp:revision>
  <dcterms:created xsi:type="dcterms:W3CDTF">2012-10-15T11:47:02Z</dcterms:created>
  <dcterms:modified xsi:type="dcterms:W3CDTF">2018-06-15T05:00:22Z</dcterms:modified>
</cp:coreProperties>
</file>