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1" r:id="rId3"/>
    <p:sldId id="358" r:id="rId4"/>
    <p:sldId id="381" r:id="rId5"/>
    <p:sldId id="382" r:id="rId6"/>
    <p:sldId id="396" r:id="rId7"/>
    <p:sldId id="397" r:id="rId8"/>
    <p:sldId id="398" r:id="rId9"/>
    <p:sldId id="384" r:id="rId10"/>
    <p:sldId id="385" r:id="rId11"/>
    <p:sldId id="386" r:id="rId12"/>
    <p:sldId id="389" r:id="rId13"/>
    <p:sldId id="390" r:id="rId14"/>
    <p:sldId id="388" r:id="rId15"/>
    <p:sldId id="392" r:id="rId16"/>
    <p:sldId id="393" r:id="rId17"/>
    <p:sldId id="394" r:id="rId18"/>
    <p:sldId id="309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3FFFF"/>
    <a:srgbClr val="81D0F7"/>
    <a:srgbClr val="3FB7F3"/>
    <a:srgbClr val="080808"/>
    <a:srgbClr val="777777"/>
    <a:srgbClr val="A3A3A3"/>
    <a:srgbClr val="C0C0C0"/>
    <a:srgbClr val="D5F1F7"/>
    <a:srgbClr val="B7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09" autoAdjust="0"/>
    <p:restoredTop sz="99726" autoAdjust="0"/>
  </p:normalViewPr>
  <p:slideViewPr>
    <p:cSldViewPr showGuides="1">
      <p:cViewPr>
        <p:scale>
          <a:sx n="80" d="100"/>
          <a:sy n="80" d="100"/>
        </p:scale>
        <p:origin x="-1062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102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115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3251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03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20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551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47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55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599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607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9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226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246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45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04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758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24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434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4480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947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089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615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17/12/2017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17/12/2017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4437112"/>
            <a:ext cx="51480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PRECE  PELOS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MORTOS  E  PELOS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ESPÍRITOS  SOFREDORES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5936" y="1609636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XXVII</a:t>
            </a:r>
          </a:p>
        </p:txBody>
      </p:sp>
      <p:sp>
        <p:nvSpPr>
          <p:cNvPr id="6" name="Retângulo 5"/>
          <p:cNvSpPr/>
          <p:nvPr/>
        </p:nvSpPr>
        <p:spPr>
          <a:xfrm>
            <a:off x="4001604" y="3193812"/>
            <a:ext cx="514239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PEDI  E  OBTEREIS</a:t>
            </a:r>
          </a:p>
        </p:txBody>
      </p:sp>
    </p:spTree>
    <p:extLst>
      <p:ext uri="{BB962C8B-B14F-4D97-AF65-F5344CB8AC3E}">
        <p14:creationId xmlns:p14="http://schemas.microsoft.com/office/powerpoint/2010/main" xmlns="" val="1564111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 l="-32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763688" y="476672"/>
            <a:ext cx="5616624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2736"/>
              </a:avLst>
            </a:prstTxWarp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A  LEI  DE  DEUS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" y="515719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SOFRE  A  CONSEQUÊNCIA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SUAS  FALTAS.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15907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SEVERIDADE  DA  PENA  É  PROPORCIONAL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GRAVIDADE  DA  FALTA.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" y="501317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DURAÇÃO  DA  PENA  FICA  SUBORDINADA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ARREPENDIMENTO  DO  CULPADO  E 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SEU  RETORNO  AO  BEM.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131840" y="3861048"/>
            <a:ext cx="3096344" cy="50405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RESUMO: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197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95736" y="188640"/>
            <a:ext cx="4680520" cy="36004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418"/>
              </a:avLst>
            </a:prstTxWarp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  CULPADO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" y="537321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DESDE  QUE  CLAME  POR  MISERICÓRDIA,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O  OUVE  E  LHE  CONCEDE  O  SOCORRO.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5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59632" y="260648"/>
            <a:ext cx="6624736" cy="38788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418"/>
              </a:avLst>
            </a:prstTxWarp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  ARREPENDIMENTO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6509" y="557123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BASTA  O  ARREPENDIMENTO; 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NECESSÁRIO  A  REPARAÇÃO.</a:t>
            </a:r>
            <a:endParaRPr lang="pt-BR" sz="28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0" y="5589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INFELIZ  PODE  SEMPRE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SALVAR-SE  A  SI  MESMO.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95736" y="188640"/>
            <a:ext cx="4824536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418"/>
              </a:avLst>
            </a:prstTxWarp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A  SALVAÇÃO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64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5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59632" y="116632"/>
            <a:ext cx="6624736" cy="43204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410"/>
              </a:avLst>
            </a:prstTxWarp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  LIVRE  ARBÍTRIO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" y="57152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É  SEMPRE  O  ÁRBITRO  DE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PRÓPRIA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SORTE.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PERTENCE-LHE  PROLONGAR  OU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ABREVIAR  O  SEU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SUPLÍCIO.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83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331640" y="188640"/>
            <a:ext cx="6624736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410"/>
              </a:avLst>
            </a:prstTxWarp>
            <a:spAutoFit/>
          </a:bodyPr>
          <a:lstStyle/>
          <a:p>
            <a:pPr algn="ctr"/>
            <a:r>
              <a:rPr lang="pt-B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O  LIVRE  ARBÍTRIO</a:t>
            </a:r>
            <a:endParaRPr lang="pt-B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-14808" y="522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FELICIDADE </a:t>
            </a:r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 DA  VONTADE  QUE  TENHA  DE  PRATICAR  O  BEM. 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9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306522"/>
            <a:ext cx="4572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PRECE  PELOS  ESPÍRITOS  SOFREDORES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19873" y="4572417"/>
            <a:ext cx="570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CONSOLA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419873" y="4653136"/>
            <a:ext cx="573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FORTALECE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51719" y="4512022"/>
            <a:ext cx="573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LEVA  AO  ARREPENDIMENTO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51719" y="4572417"/>
            <a:ext cx="573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ENCORAJA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264403" y="4581128"/>
            <a:ext cx="573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AFASTA  OS  MAUS  PENSAMENTOS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131840" y="4758243"/>
            <a:ext cx="573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INDUZ  À  REPARAÇÃO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4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3" y="332656"/>
            <a:ext cx="3960439" cy="1340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N</a:t>
            </a:r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</a:t>
            </a:r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PRECE  </a:t>
            </a:r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PELOS  </a:t>
            </a:r>
            <a:r>
              <a:rPr lang="pt-BR" sz="3600" b="1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QUE  </a:t>
            </a:r>
            <a:r>
              <a:rPr lang="pt-BR" sz="3600" b="1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SOFREM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81151" y="3918535"/>
            <a:ext cx="685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AO  INVÉS  DE  PEDIRMOS  A  DEUS  QUE  DERROGUE  SUA  LEI,  TORNAMO-NOS  INSTRUMENTOS  DE  EXECUÇÃO  DE  OUTRA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LEI  DIVINA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etângulo 4"/>
          <p:cNvSpPr/>
          <p:nvPr/>
        </p:nvSpPr>
        <p:spPr>
          <a:xfrm>
            <a:off x="3188635" y="4653136"/>
            <a:ext cx="5724129" cy="388783"/>
          </a:xfrm>
          <a:prstGeom prst="rect">
            <a:avLst/>
          </a:prstGeom>
        </p:spPr>
        <p:txBody>
          <a:bodyPr wrap="square">
            <a:prstTxWarp prst="textFadeUp">
              <a:avLst>
                <a:gd name="adj" fmla="val 9145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  DE  AMOR  E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CARIDADE</a:t>
            </a:r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!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98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0788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75657" y="116633"/>
            <a:ext cx="6048672" cy="50405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PRECE</a:t>
            </a:r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PELOS  MORTOS</a:t>
            </a:r>
            <a:endParaRPr lang="pt-BR" sz="32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81870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PESSOAS  QUE  NÃO  ADMITEM  A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PRECE  PELOS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MORTOS.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3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18864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ACREDITAM  QUE  A  ALMA  SÓ  TEM  DUAS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ALTERNATIVAS:  SER</a:t>
            </a:r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SALVA</a:t>
            </a:r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SER  CONDENADA </a:t>
            </a:r>
            <a:r>
              <a:rPr lang="pt-BR" sz="28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ÀS  PENAS  ETERNAS.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926" y="6026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AMBOS  OS  CASOS,  INÚTIL  A  PRECE.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3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DOIS  ERROS: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70408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1.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AS  PENAS  SÃO  ETERNAS.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588" t="8835" r="8664" b="12000"/>
          <a:stretch/>
        </p:blipFill>
        <p:spPr bwMode="auto">
          <a:xfrm>
            <a:off x="0" y="663951"/>
            <a:ext cx="9144000" cy="540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0" y="1694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PENAS  SÃO  TEMPORÁRIAS.</a:t>
            </a:r>
            <a:endParaRPr lang="pt-BR" sz="32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5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DOIS  ERROS: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746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2.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FALSA  APLICAÇÃO  DA  IMUTABILIDADE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LEI  DIVINA.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79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588" t="8835" r="8664" b="12000"/>
          <a:stretch/>
        </p:blipFill>
        <p:spPr bwMode="auto">
          <a:xfrm>
            <a:off x="0" y="663951"/>
            <a:ext cx="9144000" cy="540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7118" y="186897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-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NÃO  NEGA  AMPARO  AO  CULPADO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CLAMA  POR  MISERICÓRDIA.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0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O  DOGMA  DAS  PENAS  ETERNAS</a:t>
            </a:r>
            <a:endParaRPr lang="pt-BR" sz="3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" y="580526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LEVA  EM  CONTA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ARREPENDIMENTO  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NEM  </a:t>
            </a:r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REMORSO  DO  CULPADO.</a:t>
            </a:r>
            <a:endParaRPr lang="pt-BR" sz="2800" b="1" dirty="0" smtClean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09329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INÚTIL  O  DESEJO  DE  MELHORAR-SE.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  CONDENADO  A  CONSERVAR-SE  ETERNAMENTE  NO  MAL.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1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0" y="56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 PENAS  TEMPORÁRIAS</a:t>
            </a:r>
            <a:endParaRPr lang="pt-BR" sz="4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" y="5661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LEI  DE  DEUS  É  MAIS  PREVIDENTE.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117" y="5661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ESTABELECE  A  DURAÇÃO  DA  PENA.</a:t>
            </a:r>
            <a:endParaRPr lang="pt-BR" sz="28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8851" y="5676637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JUSTA,  EQUITATIVA  E  MISERICORDIOSA.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5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5414</TotalTime>
  <Words>368</Words>
  <Application>Microsoft Office PowerPoint</Application>
  <PresentationFormat>Apresentação na tela (4:3)</PresentationFormat>
  <Paragraphs>71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365</cp:revision>
  <dcterms:created xsi:type="dcterms:W3CDTF">2012-10-15T11:47:02Z</dcterms:created>
  <dcterms:modified xsi:type="dcterms:W3CDTF">2017-12-17T20:46:18Z</dcterms:modified>
</cp:coreProperties>
</file>