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1" r:id="rId3"/>
    <p:sldId id="358" r:id="rId4"/>
    <p:sldId id="366" r:id="rId5"/>
    <p:sldId id="367" r:id="rId6"/>
    <p:sldId id="359" r:id="rId7"/>
    <p:sldId id="368" r:id="rId8"/>
    <p:sldId id="381" r:id="rId9"/>
    <p:sldId id="370" r:id="rId10"/>
    <p:sldId id="369" r:id="rId11"/>
    <p:sldId id="371" r:id="rId12"/>
    <p:sldId id="372" r:id="rId13"/>
    <p:sldId id="375" r:id="rId14"/>
    <p:sldId id="374" r:id="rId15"/>
    <p:sldId id="377" r:id="rId16"/>
    <p:sldId id="379" r:id="rId17"/>
    <p:sldId id="380" r:id="rId18"/>
    <p:sldId id="30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000000"/>
    <a:srgbClr val="A3FFFF"/>
    <a:srgbClr val="81D0F7"/>
    <a:srgbClr val="3FB7F3"/>
    <a:srgbClr val="080808"/>
    <a:srgbClr val="777777"/>
    <a:srgbClr val="A3A3A3"/>
    <a:srgbClr val="C0C0C0"/>
    <a:srgbClr val="D5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0109" y="4365104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AÇÃO  DA  PRECE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TRANSMISSÃO  DO  PENSAMENTO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90109" y="1681644"/>
            <a:ext cx="514239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XXVII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90109" y="2977788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  E  OBTEREIS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9872" y="3991551"/>
            <a:ext cx="5629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PROPORCIONAL  A  DO  PENSAMENTO  E  DA  VONTADE.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260648"/>
            <a:ext cx="4680520" cy="13681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4944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ENERGIA  DA  CORRENTE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06" b="67500" l="6042" r="61146">
                        <a14:backgroundMark x1="46771" y1="59167" x2="46771" y2="59167"/>
                        <a14:backgroundMark x1="56771" y1="54028" x2="56771" y2="54028"/>
                        <a14:backgroundMark x1="43542" y1="57083" x2="43542" y2="57083"/>
                        <a14:backgroundMark x1="37813" y1="58472" x2="37813" y2="58472"/>
                        <a14:backgroundMark x1="24271" y1="45139" x2="24271" y2="45139"/>
                        <a14:backgroundMark x1="20208" y1="47083" x2="20208" y2="47083"/>
                        <a14:backgroundMark x1="49792" y1="56667" x2="49792" y2="56667"/>
                        <a14:backgroundMark x1="53333" y1="52778" x2="53333" y2="52778"/>
                        <a14:backgroundMark x1="67813" y1="75139" x2="67813" y2="7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38" r="39091" b="32813"/>
          <a:stretch/>
        </p:blipFill>
        <p:spPr>
          <a:xfrm rot="21378278">
            <a:off x="147577" y="1382682"/>
            <a:ext cx="5868807" cy="3075710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2476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34200" y="4320678"/>
            <a:ext cx="630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NOS  TRANSMITEM  SUAS  INSPIRAÇÕES.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79745" y="4437112"/>
            <a:ext cx="58642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ASSIM  QUE  OS  ESPÍRITOS  OUVEM  A  NOSSA  PRECE. </a:t>
            </a:r>
            <a:endParaRPr lang="pt-BR" sz="2600" dirty="0"/>
          </a:p>
        </p:txBody>
      </p:sp>
      <p:sp>
        <p:nvSpPr>
          <p:cNvPr id="5" name="Retângulo 4"/>
          <p:cNvSpPr/>
          <p:nvPr/>
        </p:nvSpPr>
        <p:spPr>
          <a:xfrm>
            <a:off x="3305542" y="4653136"/>
            <a:ext cx="58384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COMUNICAM  ENTRE  SI. </a:t>
            </a:r>
            <a:endParaRPr lang="pt-BR" sz="2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48" y="1271662"/>
            <a:ext cx="5431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TRANSMISSÃO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PENSAMENTO: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8" y="260648"/>
            <a:ext cx="4869640" cy="79208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DA  PRECE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57260" y="4365104"/>
            <a:ext cx="6286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AS  RELAÇÕES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ENCARNADOS  E  DESENCARNADOS  SE  ESTABELECEM.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864096" cy="8640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864096" cy="86409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864096" cy="86409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864096" cy="8640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864096" cy="86409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864096" cy="86409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864096" cy="86409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4397"/>
            <a:ext cx="5688632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PODER  DA  PRECE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72000" y="2204864"/>
            <a:ext cx="2736304" cy="6463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ESTÁ: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61776" y="3645024"/>
            <a:ext cx="63567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PENSAMENTO,  ACOMPANHADO  DOS  SENTIMENTOS  QUE  DÃO  QUALIDADES  À  ENERGIA  MENTAL.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67880" y="2708920"/>
            <a:ext cx="4004520" cy="86409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0615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DEPENDE: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61563" y="4335040"/>
            <a:ext cx="588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PALAVRAS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51287" y="4454374"/>
            <a:ext cx="601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LUGAR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178375" y="4365104"/>
            <a:ext cx="596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MOMENTO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15816" y="3356992"/>
            <a:ext cx="6228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INFLUÊNCIA  DO  LUGAR  OU  DO  TEMPO  SÓ  SE  FAZ  SENTIR  NAS  CIRCUNSTÂNCIAS  QUE  FAVOREÇAM  O  RECOLHIMENTO.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9" t="2250" r="2987" b="77317"/>
          <a:stretch/>
        </p:blipFill>
        <p:spPr>
          <a:xfrm rot="10800000">
            <a:off x="7380312" y="260648"/>
            <a:ext cx="1562565" cy="1548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9" t="2250" r="2987" b="87534"/>
          <a:stretch/>
        </p:blipFill>
        <p:spPr>
          <a:xfrm>
            <a:off x="7596336" y="548680"/>
            <a:ext cx="1152128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3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260648"/>
            <a:ext cx="468052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657"/>
              </a:avLst>
            </a:prstTxWarp>
            <a:spAutoFit/>
          </a:bodyPr>
          <a:lstStyle/>
          <a:p>
            <a:pPr algn="ctr"/>
            <a:r>
              <a:rPr lang="pt-B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PRECE  COLETIVA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5649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AÇÃO  MAIS  PODEROSA!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4522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TODOS  OS  QUE  ORAM  SE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ASSOCIAM  DE  CORAÇÃO  A  UM  MESMO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PENSAMENTO  E  COM  O  MESMO  OBJETIVO.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14" y="55892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PENSAMENTOS  IDÊNTICOS  FORTALECEM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AÇÃO  DA  PRECE.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10217" r="41948" b="68830"/>
          <a:stretch/>
        </p:blipFill>
        <p:spPr>
          <a:xfrm>
            <a:off x="3707904" y="692696"/>
            <a:ext cx="1601020" cy="1501732"/>
          </a:xfrm>
          <a:prstGeom prst="ellipse">
            <a:avLst/>
          </a:prstGeom>
          <a:ln>
            <a:noFill/>
          </a:ln>
          <a:effectLst>
            <a:innerShdw blurRad="38100">
              <a:prstClr val="black"/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60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2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60478"/>
            <a:ext cx="7742842" cy="9455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RESPOSTA QUE  NUNCA  FALTARÁ: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6980" y="1469102"/>
            <a:ext cx="4569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ESTÍMULO  DOS  BONS  ESPÍRITOS  AO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PENSAMENTO  DO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HOMEM.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4490" y="1628800"/>
            <a:ext cx="4569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INSPIRAÇÃO  PARA  DESVIÁ-LO  DOS  MAUS  PENSAMENTOS.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2" y="1412776"/>
            <a:ext cx="4283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DÃO-LHE  BONS  CONSELHOS  E  BOAS  IDEIAS,  RESPEITANDO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LIBERDADE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SEGUI-LOS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NÃO.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10217" r="41948" b="68830"/>
          <a:stretch/>
        </p:blipFill>
        <p:spPr>
          <a:xfrm>
            <a:off x="3707904" y="2679956"/>
            <a:ext cx="1008112" cy="945593"/>
          </a:xfrm>
          <a:prstGeom prst="ellipse">
            <a:avLst/>
          </a:prstGeom>
          <a:ln>
            <a:noFill/>
          </a:ln>
          <a:effectLst>
            <a:innerShdw blurRad="38100">
              <a:prstClr val="black"/>
            </a:innerShdw>
            <a:softEdge rad="3175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10217" r="41948" b="68830"/>
          <a:stretch/>
        </p:blipFill>
        <p:spPr>
          <a:xfrm>
            <a:off x="2916885" y="1596952"/>
            <a:ext cx="1008112" cy="945593"/>
          </a:xfrm>
          <a:prstGeom prst="ellipse">
            <a:avLst/>
          </a:prstGeom>
          <a:ln>
            <a:noFill/>
          </a:ln>
          <a:effectLst>
            <a:innerShdw blurRad="38100">
              <a:prstClr val="black"/>
            </a:innerShdw>
            <a:softEdge rad="3175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10217" r="41948" b="68830"/>
          <a:stretch/>
        </p:blipFill>
        <p:spPr>
          <a:xfrm>
            <a:off x="3203848" y="1979351"/>
            <a:ext cx="1008112" cy="945593"/>
          </a:xfrm>
          <a:prstGeom prst="ellipse">
            <a:avLst/>
          </a:prstGeom>
          <a:ln>
            <a:noFill/>
          </a:ln>
          <a:effectLst>
            <a:innerShdw blurRad="38100">
              <a:prstClr val="black"/>
            </a:innerShdw>
            <a:softEdge rad="317500"/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10217" r="41948" b="68830"/>
          <a:stretch/>
        </p:blipFill>
        <p:spPr>
          <a:xfrm>
            <a:off x="3420941" y="2276872"/>
            <a:ext cx="1008112" cy="945593"/>
          </a:xfrm>
          <a:prstGeom prst="ellipse">
            <a:avLst/>
          </a:prstGeom>
          <a:ln>
            <a:noFill/>
          </a:ln>
          <a:effectLst>
            <a:innerShdw blurRad="38100">
              <a:prstClr val="black"/>
            </a:innerShdw>
            <a:softEdge rad="317500"/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736476" cy="73647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736476" cy="7364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95" y="2701209"/>
            <a:ext cx="736476" cy="7364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736476" cy="7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0898" y="530120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OBTÉM  O  CONCURSO  DOS  BONS  ESPÍRITOS,  QUE  ACORREM  A  SUSTENTÁ-LOS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SUAS  BOAS  RESOLUÇÕES.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59857" y="404663"/>
            <a:ext cx="3965824" cy="50405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450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PELA  PRECE: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898" y="5301207"/>
            <a:ext cx="9141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  ADQUIRE  A  FORÇA  MORAL  NECESSÁRIA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VENCER  AS  DIFICULDADES  E  A  PERSISTIR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CAMINHO  RETO.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52" y="1124744"/>
            <a:ext cx="592460" cy="5924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32" y="1988840"/>
            <a:ext cx="592460" cy="5924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592460" cy="5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3501008"/>
            <a:ext cx="4585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NEGAR  A  BONDADE  DE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5514"/>
            <a:ext cx="6840759" cy="53919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785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RENUNCIAR  À  PRECE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58612" y="3212976"/>
            <a:ext cx="4585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RECUSAR  PARA  SI,  A  SUA  ASSISTÊNCIA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PARA  COM  OS  OUTROS.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42402" y="1700809"/>
            <a:ext cx="1121886" cy="720079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É:</a:t>
            </a:r>
            <a:endParaRPr lang="pt-BR" sz="4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3245" y="3212976"/>
            <a:ext cx="4570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ABRIR  MÃO  DO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BEM  QUE  LHES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PODE  FAZER.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260648"/>
            <a:ext cx="604867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A  PRECE?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1315304"/>
            <a:ext cx="459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PENSAMENTO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TRANSMITIDO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6093296"/>
            <a:ext cx="3000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16375" y="1379877"/>
            <a:ext cx="459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PENSAMENTO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RECEBIDO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42598" r="19221" b="43896"/>
          <a:stretch/>
        </p:blipFill>
        <p:spPr>
          <a:xfrm>
            <a:off x="2422566" y="2852936"/>
            <a:ext cx="4963886" cy="9262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563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188640"/>
            <a:ext cx="7002979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A  PRECE?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98072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INVOCAÇÃO,  MEDIANTE  A  QUAL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CRIATURA  ENTRA,  PELO  PENSAMENTO,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COMUNICAÇÃO  COM  O  SER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QUEM  SE  DIRIGE.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42598" r="19221" b="43896"/>
          <a:stretch/>
        </p:blipFill>
        <p:spPr>
          <a:xfrm>
            <a:off x="2422566" y="2852936"/>
            <a:ext cx="4963886" cy="9262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99284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188640"/>
            <a:ext cx="7416824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CONTEÚDO  DA  PRECE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67230" y="2873888"/>
            <a:ext cx="45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PEDIDO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7944" y="2782669"/>
            <a:ext cx="49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AGRADECIMENTO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98815" y="2798693"/>
            <a:ext cx="45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LOUVOR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08104" y="2996952"/>
            <a:ext cx="2381037" cy="496743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PARA: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58399" y="4281718"/>
            <a:ext cx="45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NÓS  MESMOS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67224" y="4293096"/>
            <a:ext cx="45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OUTROS 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98815" y="4293096"/>
            <a:ext cx="45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VIVOS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67223" y="4281719"/>
            <a:ext cx="45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MORTOS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0" grpId="0"/>
      <p:bldP spid="10" grpId="1"/>
      <p:bldP spid="11" grpId="0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260648"/>
            <a:ext cx="7992888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 RECEBE  A   PRECE?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6809" y="3571855"/>
            <a:ext cx="4857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REPORTADAS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6016" y="1916832"/>
            <a:ext cx="4032448" cy="64807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DIRIGIDA  A  DEUS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899" y="3573016"/>
            <a:ext cx="4858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ESCUTAM-NAS  OS  ESPÍRITOS  SERVIDORES  DA  VONTADE  DE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899" y="1737559"/>
            <a:ext cx="4536504" cy="115212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6767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DIRIGIDA  AOS  BONS  ESPÍRITOS: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7168" y="5588659"/>
            <a:ext cx="912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ALGUÉM  ORA  A  OUTROS  SERES  QUE  NÃO  A  DEUS,  RECORRE  A  INTERCESSORES.  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48" y="5788714"/>
            <a:ext cx="9132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SUCEDE  SEM  A  VONTADE  DE  DEUS.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1"/>
      <p:bldP spid="7" grpId="0"/>
      <p:bldP spid="7" grpId="1"/>
      <p:bldP spid="8" grpId="0"/>
      <p:bldP spid="10" grpId="0"/>
      <p:bldP spid="10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" y="1772816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TRANSMISSÃO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PENSAMENTO: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63887" y="3581645"/>
            <a:ext cx="5559477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VEÍCULO  </a:t>
            </a:r>
          </a:p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PENSAMENTO  É  O</a:t>
            </a:r>
          </a:p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FLUIDO  UNIVERSAL.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12700" y="3596056"/>
            <a:ext cx="5940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FLUIDO  UNIVERSAL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 MERGULHADOS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SERES: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ENCARNADOS  E DESENCARNADOS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4536504" cy="93610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DA  PRECE</a:t>
            </a:r>
          </a:p>
        </p:txBody>
      </p:sp>
    </p:spTree>
    <p:extLst>
      <p:ext uri="{BB962C8B-B14F-4D97-AF65-F5344CB8AC3E}">
        <p14:creationId xmlns:p14="http://schemas.microsoft.com/office/powerpoint/2010/main" val="2161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23928" y="3573016"/>
            <a:ext cx="5220072" cy="194421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34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RECEBE  DA  VONTADE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IMPULSÃO  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AS  SUAS  VIBRAÇÕES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ESTENDEM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AO  INFINITO.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92696"/>
            <a:ext cx="5085664" cy="64807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FLUIDO  UNIVERSAL</a:t>
            </a:r>
          </a:p>
        </p:txBody>
      </p:sp>
    </p:spTree>
    <p:extLst>
      <p:ext uri="{BB962C8B-B14F-4D97-AF65-F5344CB8AC3E}">
        <p14:creationId xmlns:p14="http://schemas.microsoft.com/office/powerpoint/2010/main" val="363585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88640"/>
            <a:ext cx="6984776" cy="7903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CORRENTE  FLUÍDICA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48312" r="26104" b="36623"/>
          <a:stretch/>
        </p:blipFill>
        <p:spPr>
          <a:xfrm>
            <a:off x="2915816" y="3284984"/>
            <a:ext cx="4680520" cy="1033153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5221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28" y="188640"/>
            <a:ext cx="91213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DIRIGIDO  O  PENSAMENTO  PARA  UM  SER  ENCARNADO  OU  DESENCARNADO,  OU  VICE  VERSA,  UMA  CORRENTE  FLUÍDICA  SE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ESTABELECE  ENTRE  UM  E  OUTRO,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TRANSMITINDO  O  PENSAMENTO,  COMO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AR  TRANSMITE  O  SOM.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 t="48312" r="26104" b="36623"/>
          <a:stretch/>
        </p:blipFill>
        <p:spPr>
          <a:xfrm>
            <a:off x="2915816" y="3284984"/>
            <a:ext cx="4680520" cy="1033153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696410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5326</TotalTime>
  <Words>490</Words>
  <Application>Microsoft Office PowerPoint</Application>
  <PresentationFormat>Apresentação na tela (4:3)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360</cp:revision>
  <dcterms:created xsi:type="dcterms:W3CDTF">2012-10-15T11:47:02Z</dcterms:created>
  <dcterms:modified xsi:type="dcterms:W3CDTF">2018-06-15T04:56:44Z</dcterms:modified>
</cp:coreProperties>
</file>