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6"/>
  </p:notesMasterIdLst>
  <p:sldIdLst>
    <p:sldId id="261" r:id="rId3"/>
    <p:sldId id="336" r:id="rId4"/>
    <p:sldId id="357" r:id="rId5"/>
    <p:sldId id="366" r:id="rId6"/>
    <p:sldId id="358" r:id="rId7"/>
    <p:sldId id="359" r:id="rId8"/>
    <p:sldId id="367" r:id="rId9"/>
    <p:sldId id="361" r:id="rId10"/>
    <p:sldId id="362" r:id="rId11"/>
    <p:sldId id="360" r:id="rId12"/>
    <p:sldId id="364" r:id="rId13"/>
    <p:sldId id="365" r:id="rId14"/>
    <p:sldId id="309" r:id="rId1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A3FFFF"/>
    <a:srgbClr val="81D0F7"/>
    <a:srgbClr val="3FB7F3"/>
    <a:srgbClr val="080808"/>
    <a:srgbClr val="777777"/>
    <a:srgbClr val="A3A3A3"/>
    <a:srgbClr val="C0C0C0"/>
    <a:srgbClr val="D5F1F7"/>
    <a:srgbClr val="B7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09" autoAdjust="0"/>
    <p:restoredTop sz="99726" autoAdjust="0"/>
  </p:normalViewPr>
  <p:slideViewPr>
    <p:cSldViewPr showGuides="1">
      <p:cViewPr varScale="1">
        <p:scale>
          <a:sx n="101" d="100"/>
          <a:sy n="101" d="100"/>
        </p:scale>
        <p:origin x="65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A1E2D3-B390-4733-87E9-27FFD6A74A1B}" type="datetimeFigureOut">
              <a:rPr lang="pt-BR" smtClean="0"/>
              <a:pPr/>
              <a:t>15/06/2018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23A662-7301-44AD-88A1-E6BB8123C5E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51859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F64C18-7853-45B7-8BD6-339BCDC82E74}" type="slidenum">
              <a:rPr lang="pt-BR" smtClean="0">
                <a:solidFill>
                  <a:prstClr val="black"/>
                </a:solidFill>
              </a:rPr>
              <a:pPr/>
              <a:t>13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660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/>
              <a:pPr/>
              <a:t>15/06/2018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1027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/>
              <a:pPr/>
              <a:t>15/06/2018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1566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/>
              <a:pPr/>
              <a:t>15/06/2018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25199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BACC7A-1D4B-47B1-8368-FF3E41D4FB66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60E27-92CE-4B7D-B3C6-A23A7D056251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0328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BBEE46-0AA6-4506-A5C6-C0201488E3AD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7EEE2-7099-4BE9-AF27-513D9877A985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2092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D34AB-D4E5-40CA-BD8E-349E90DF25C6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F19C5-2F61-4F92-B8E5-5AD4CE4FCAD5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5514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7BFFF-A174-4626-9CB2-7FE673CF8CB3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F63EC-7734-4E07-992B-BF168A6179C3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9478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56E7A6-3479-4709-9B62-120DF160B872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A1870-1672-4A27-BCE5-5139C259E5CE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0555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F89F6-B990-4560-B453-4961BC80BE20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9B1E1C-3C84-4266-ACB9-A92B3DD75DF6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5996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95FF4-F5DF-44CF-AECB-491F3D1C996C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61E9B-5913-4168-BF37-D7C488F1D481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6071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27FCD-FF64-41DA-B934-04376E4B97D5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498C64-527B-49E2-A6B7-0E48DAD07671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591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/>
              <a:pPr/>
              <a:t>15/06/2018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02264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CDF2E7-E030-4254-9D60-73922F5ECFAC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B381F1-F1C7-403B-B302-CFD280F40929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2462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F2396-AA9C-456C-9165-9041438C1D36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C6519-F4E2-4257-94FA-51EE9526D00F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0458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BBAD4-C29C-4E28-85FB-CF7DD9F4BFD7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2B515-07CA-4A1A-B551-87F09093166F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43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/>
              <a:pPr/>
              <a:t>15/06/2018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5889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/>
              <a:pPr/>
              <a:t>15/06/2018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245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/>
              <a:pPr/>
              <a:t>15/06/2018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343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/>
              <a:pPr/>
              <a:t>15/06/2018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4806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/>
              <a:pPr/>
              <a:t>15/06/2018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4737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/>
              <a:pPr/>
              <a:t>15/06/2018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8962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/>
              <a:pPr/>
              <a:t>15/06/2018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6157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61289-B2F9-4134-B445-34FC6F03541F}" type="datetimeFigureOut">
              <a:rPr lang="pt-BR" smtClean="0"/>
              <a:pPr/>
              <a:t>15/06/2018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AE67EF-76CB-4FBE-A807-0AA7189B43A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4863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8985528-3EFD-4DBB-A5A4-129D045AF434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FDF1ED7-0910-4180-8BF1-1682D0BD12F3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014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77723"/>
            <a:ext cx="9144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ESTUDO  METÓDICO</a:t>
            </a:r>
          </a:p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O  EVANGELHO  SEGUNDO  O  ESPIRITISMO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3851920" y="3717032"/>
            <a:ext cx="5286412" cy="241886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 algn="ctr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EFICÁCIA  DA  PRECE</a:t>
            </a:r>
          </a:p>
          <a:p>
            <a:pPr marL="457200" indent="-457200" algn="ctr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MANEIRA  DE  ORAR</a:t>
            </a:r>
          </a:p>
          <a:p>
            <a:pPr marL="457200" indent="-457200" algn="ctr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FELICIDADE  QUE  A                  PRECE  PROPORCIONA</a:t>
            </a:r>
          </a:p>
        </p:txBody>
      </p:sp>
      <p:sp>
        <p:nvSpPr>
          <p:cNvPr id="2" name="Retângulo 1"/>
          <p:cNvSpPr/>
          <p:nvPr/>
        </p:nvSpPr>
        <p:spPr>
          <a:xfrm>
            <a:off x="3995936" y="1628800"/>
            <a:ext cx="51423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CAP.  XXVII</a:t>
            </a:r>
          </a:p>
        </p:txBody>
      </p:sp>
      <p:sp>
        <p:nvSpPr>
          <p:cNvPr id="6" name="Retângulo 5"/>
          <p:cNvSpPr/>
          <p:nvPr/>
        </p:nvSpPr>
        <p:spPr>
          <a:xfrm>
            <a:off x="4001605" y="2708920"/>
            <a:ext cx="5142395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PEDI  E  OBTEREIS</a:t>
            </a:r>
          </a:p>
        </p:txBody>
      </p:sp>
    </p:spTree>
    <p:extLst>
      <p:ext uri="{BB962C8B-B14F-4D97-AF65-F5344CB8AC3E}">
        <p14:creationId xmlns:p14="http://schemas.microsoft.com/office/powerpoint/2010/main" val="1564111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7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1691680" y="260648"/>
            <a:ext cx="5976664" cy="563870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40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MANEIRA  DE  ORAR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3483383" y="1700808"/>
            <a:ext cx="563289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7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PEDI,  ANTES  DE  TUDO,</a:t>
            </a:r>
          </a:p>
          <a:p>
            <a:pPr algn="ctr"/>
            <a:r>
              <a:rPr lang="pt-BR" sz="27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QUE  VOS  POSSAIS  MELHORAR  E  VEREIS  QUE  TORRENTE  DE  GRAÇAS  E</a:t>
            </a:r>
          </a:p>
          <a:p>
            <a:pPr algn="ctr"/>
            <a:r>
              <a:rPr lang="pt-BR" sz="27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  CONSOLAÇÕES  SE  DERRAMARÁ  SOBRE  VÓS.</a:t>
            </a:r>
            <a:endParaRPr lang="pt-BR" sz="27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78802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1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4932040" y="6176917"/>
            <a:ext cx="406634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SANTO  AGOSTINHO</a:t>
            </a:r>
            <a:endParaRPr lang="pt-BR" sz="26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259632" y="116632"/>
            <a:ext cx="6768752" cy="79208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FELICIDADE  QUE  A  PRECE</a:t>
            </a:r>
          </a:p>
          <a:p>
            <a:pPr algn="ctr"/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PROPORCIONA</a:t>
            </a:r>
          </a:p>
        </p:txBody>
      </p:sp>
    </p:spTree>
    <p:extLst>
      <p:ext uri="{BB962C8B-B14F-4D97-AF65-F5344CB8AC3E}">
        <p14:creationId xmlns:p14="http://schemas.microsoft.com/office/powerpoint/2010/main" val="15405938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3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9827" y="5589240"/>
            <a:ext cx="91341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itchFamily="2" charset="2"/>
              <a:buChar char="Ø"/>
            </a:pPr>
            <a:r>
              <a:rPr lang="pt-BR" sz="27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 PRECE  É  O  ORVALHO  DIVINO  QUE</a:t>
            </a:r>
          </a:p>
          <a:p>
            <a:pPr algn="ctr"/>
            <a:r>
              <a:rPr lang="pt-BR" sz="27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APLACA  O  CALOR  EXCESSIVO  DAS  PAIXÕES.</a:t>
            </a:r>
            <a:endParaRPr lang="pt-BR" sz="27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0" y="5589240"/>
            <a:ext cx="91341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itchFamily="2" charset="2"/>
              <a:buChar char="Ø"/>
            </a:pPr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FILHA  DA  FÉ,  ELA  NOS  ENCAMINHA</a:t>
            </a:r>
          </a:p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PARA  A  SENDA  QUE  CONDUZ  A  DEUS.</a:t>
            </a:r>
            <a:endParaRPr lang="pt-BR" sz="28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4344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3203847" y="265110"/>
            <a:ext cx="3074221" cy="643610"/>
          </a:xfrm>
          <a:prstGeom prst="rect">
            <a:avLst/>
          </a:prstGeom>
        </p:spPr>
        <p:txBody>
          <a:bodyPr wrap="square">
            <a:prstTxWarp prst="textCanDown">
              <a:avLst/>
            </a:prstTxWarp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REFLEXÕES  </a:t>
            </a:r>
          </a:p>
        </p:txBody>
      </p:sp>
      <p:sp>
        <p:nvSpPr>
          <p:cNvPr id="4" name="Retângulo 3"/>
          <p:cNvSpPr/>
          <p:nvPr/>
        </p:nvSpPr>
        <p:spPr>
          <a:xfrm>
            <a:off x="5006" y="4490829"/>
            <a:ext cx="9140461" cy="212365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ctr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sz="2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IDEALIZAR  UM  OBJETIVO  PARA  CONTEÚDO.</a:t>
            </a:r>
          </a:p>
          <a:p>
            <a:pPr marL="457200" indent="-457200" algn="ctr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sz="2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COMENTAR  A  IDEIA  DE  COMPREENSÃO  MAIS  DIFÍCIL.</a:t>
            </a:r>
          </a:p>
          <a:p>
            <a:pPr marL="457200" indent="-457200" algn="ctr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sz="2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EXPOR  A  IDEIA  QUE  LHE  CAUSOU  MAIOR  IMPACTO.</a:t>
            </a:r>
          </a:p>
          <a:p>
            <a:pPr marL="457200" indent="-457200" algn="ctr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sz="2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PROPOR  APLICAÇÕES  PRÁTICAS  DO  TEMA  ESTUDADO.</a:t>
            </a:r>
          </a:p>
        </p:txBody>
      </p:sp>
    </p:spTree>
    <p:extLst>
      <p:ext uri="{BB962C8B-B14F-4D97-AF65-F5344CB8AC3E}">
        <p14:creationId xmlns:p14="http://schemas.microsoft.com/office/powerpoint/2010/main" val="2094078857"/>
      </p:ext>
    </p:extLst>
  </p:cSld>
  <p:clrMapOvr>
    <a:masterClrMapping/>
  </p:clrMapOvr>
  <p:transition spd="slow"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"/>
                    </a14:imgEffect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rcRect/>
          <a:stretch>
            <a:fillRect l="-6000" t="-20000" r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1115616" y="116632"/>
            <a:ext cx="6408712" cy="504056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AFIRMATIVA  DE  JESUS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14538" y="5301208"/>
            <a:ext cx="912946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SEJA  O  QUE  FOR  QUE  PEÇAIS  NA  PRECE,</a:t>
            </a:r>
          </a:p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CREDE  QUE  CONCEDIDO  VOS  SERÁ</a:t>
            </a:r>
          </a:p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 QUE  PEDIRDES.                </a:t>
            </a:r>
            <a:endParaRPr lang="pt-BR" sz="26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7258961" y="6488668"/>
            <a:ext cx="172662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1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(Marcos,  11:24)</a:t>
            </a:r>
            <a:endParaRPr lang="pt-BR" sz="16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02758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683568" y="188640"/>
            <a:ext cx="7992887" cy="720080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INTERPRETAÇÃO  DA  AFIRMATIVA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7269" y="5733256"/>
            <a:ext cx="91367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itchFamily="2" charset="2"/>
              <a:buChar char="Ø"/>
            </a:pPr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ILÓGICO  DEDUZIR  QUE  BASTA  </a:t>
            </a:r>
          </a:p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PEDIR  PARA  OBTER.</a:t>
            </a:r>
            <a:endParaRPr lang="pt-BR" sz="28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8179" y="5776808"/>
            <a:ext cx="9144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itchFamily="2" charset="2"/>
              <a:buChar char="Ø"/>
            </a:pPr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DEUS  SABE  MELHOR  DO  QUE  NÓS,</a:t>
            </a:r>
          </a:p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 QUE  É  PARA  O  NOSSO  BEM.</a:t>
            </a:r>
            <a:endParaRPr lang="pt-BR" sz="26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14538" y="5733256"/>
            <a:ext cx="91294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itchFamily="2" charset="2"/>
              <a:buChar char="Ø"/>
            </a:pPr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INJUSTO  ACUSAR  A  PROVIDÊNCIA</a:t>
            </a:r>
          </a:p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DIVINA  SE  NÃO  ATENDE  A  TODA  SÚPLICA.</a:t>
            </a:r>
            <a:endParaRPr lang="pt-BR" sz="28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0404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9" grpId="0"/>
      <p:bldP spid="10" grpId="0"/>
      <p:bldP spid="10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1403648" y="404664"/>
            <a:ext cx="6264696" cy="656784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  QUE  DEUS  CONCEDE: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4592129" y="2420888"/>
            <a:ext cx="4593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itchFamily="2" charset="2"/>
              <a:buChar char="Ø"/>
            </a:pPr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CORAGEM</a:t>
            </a:r>
            <a:endParaRPr lang="pt-BR" sz="32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4555216" y="2420888"/>
            <a:ext cx="45735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itchFamily="2" charset="2"/>
              <a:buChar char="Ø"/>
            </a:pPr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PACIÊNCIA</a:t>
            </a:r>
            <a:endParaRPr lang="pt-BR" sz="32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4526875" y="2420888"/>
            <a:ext cx="45647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itchFamily="2" charset="2"/>
              <a:buChar char="Ø"/>
            </a:pPr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RESIGNAÇÃO</a:t>
            </a:r>
            <a:endParaRPr lang="pt-BR" sz="32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559638" y="2420888"/>
            <a:ext cx="45647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itchFamily="2" charset="2"/>
              <a:buChar char="Ø"/>
            </a:pPr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BOAS  IDEIAS</a:t>
            </a:r>
            <a:endParaRPr lang="pt-BR" sz="32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3129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10" grpId="0"/>
      <p:bldP spid="10" grpId="1"/>
      <p:bldP spid="6" grpId="0"/>
      <p:bldP spid="6" grpId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2267744" y="332656"/>
            <a:ext cx="4824536" cy="571103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DEUS  ASSISTE: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3923928" y="1988840"/>
            <a:ext cx="49859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itchFamily="2" charset="2"/>
              <a:buChar char="Ø"/>
            </a:pPr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AOS  QUE  SE  AJUDAM</a:t>
            </a:r>
          </a:p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 SI  MESMOS!</a:t>
            </a:r>
            <a:endParaRPr lang="pt-BR" sz="28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335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971600" y="188640"/>
            <a:ext cx="7272808" cy="720080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  QUE  DEUS  NÃO  CONCEDE: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4553796" y="2351782"/>
            <a:ext cx="45642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itchFamily="2" charset="2"/>
              <a:buChar char="Ø"/>
            </a:pPr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PEDIDOS  SEM  ESFORÇOS.</a:t>
            </a:r>
            <a:endParaRPr lang="pt-BR" sz="32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383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1691680" y="332656"/>
            <a:ext cx="5832648" cy="656783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DEUS  NÃO  ASSISTE: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4499992" y="2333198"/>
            <a:ext cx="454524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itchFamily="2" charset="2"/>
              <a:buChar char="Ø"/>
            </a:pPr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AOS  QUE  NÃO  FAZEM  USO  DAS  FACULDADES  QUE  POSSUEM.    </a:t>
            </a:r>
            <a:endParaRPr lang="pt-BR" sz="28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594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1403648" y="188640"/>
            <a:ext cx="6336704" cy="504056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9382"/>
              </a:avLst>
            </a:prstTxWarp>
            <a:spAutoFit/>
          </a:bodyPr>
          <a:lstStyle/>
          <a:p>
            <a:pPr algn="ctr"/>
            <a:r>
              <a:rPr lang="pt-BR" sz="40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EFICÁCIA  DA  PRECE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4716016" y="1916832"/>
            <a:ext cx="3744416" cy="864096"/>
          </a:xfrm>
          <a:prstGeom prst="rect">
            <a:avLst/>
          </a:prstGeom>
          <a:noFill/>
        </p:spPr>
        <p:txBody>
          <a:bodyPr wrap="square" rtlCol="0">
            <a:prstTxWarp prst="textTriangleInverted">
              <a:avLst>
                <a:gd name="adj" fmla="val 57205"/>
              </a:avLst>
            </a:prstTxWarp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CONTESTAÇÃO:</a:t>
            </a:r>
            <a:endParaRPr lang="pt-BR" sz="32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3995936" y="3717032"/>
            <a:ext cx="500768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itchFamily="2" charset="2"/>
              <a:buChar char="Ø"/>
            </a:pPr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NÃO  PODEM  AS   NOSSAS  SÚPLICAS</a:t>
            </a:r>
          </a:p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MUDAR  OS  DECRETOS           DE  DEUS.</a:t>
            </a:r>
            <a:endParaRPr lang="pt-BR" sz="28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4029858" y="3789040"/>
            <a:ext cx="511414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itchFamily="2" charset="2"/>
              <a:buChar char="Ø"/>
            </a:pPr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TODO  O  UNIVERSO</a:t>
            </a:r>
          </a:p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SE  ENCONTRA     ENCADEADO  POR</a:t>
            </a:r>
          </a:p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LEIS  ETERNAS.</a:t>
            </a:r>
            <a:endParaRPr lang="pt-BR" sz="28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779912" y="3717032"/>
            <a:ext cx="53640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itchFamily="2" charset="2"/>
              <a:buChar char="Ø"/>
            </a:pPr>
            <a:r>
              <a:rPr lang="pt-BR" sz="27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DEUS  CONHECE  AS  NOSSAS  NECESSIDADES,  INÚTIL  SE  TORNA</a:t>
            </a:r>
          </a:p>
          <a:p>
            <a:pPr algn="ctr"/>
            <a:r>
              <a:rPr lang="pt-BR" sz="27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EXPÔ-LAS.</a:t>
            </a:r>
            <a:endParaRPr lang="pt-BR" sz="27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5986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0" grpId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2807296" y="260648"/>
            <a:ext cx="6336704" cy="432048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7947"/>
              </a:avLst>
            </a:prstTxWarp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COMENTÁRIO  DE  KARDEC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0" y="5373216"/>
            <a:ext cx="910850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itchFamily="2" charset="2"/>
              <a:buChar char="Ø"/>
            </a:pPr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MAS,  DAÍ  A  CRER-SE  QUE  TODAS  AS  CIRCUNSTÂNCIAS  DA  VIDA  ESTÃO  SUBMETIDAS  À  FATALIDADE,  VAI  GRANDE  DISTÂNCIA.</a:t>
            </a:r>
            <a:endParaRPr lang="pt-BR" sz="26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0" y="5373216"/>
            <a:ext cx="9129462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itchFamily="2" charset="2"/>
              <a:buChar char="Ø"/>
            </a:pPr>
            <a:r>
              <a:rPr lang="pt-BR" sz="27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É  POSSÍVEL  QUE  DEUS  ATENDA  A  CERTOS  PEDIDOS,  SEM  PERTURBAR  A  IMUTABILIDADE  DAS  LEIS  QUE  REGEM  O  CONJUNTO.</a:t>
            </a:r>
            <a:endParaRPr lang="pt-BR" sz="27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0" y="5589240"/>
            <a:ext cx="90877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itchFamily="2" charset="2"/>
              <a:buChar char="Ø"/>
            </a:pPr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HÁ  LEIS  NATURAIS,  IMUTÁVEIS,  QUE</a:t>
            </a:r>
          </a:p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NÃO  PODEM  SER  AB-ROGADAS.  </a:t>
            </a:r>
            <a:endParaRPr lang="pt-BR" sz="28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9172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2"/>
      <p:bldP spid="10" grpId="0"/>
      <p:bldP spid="7" grpId="0"/>
    </p:bldLst>
  </p:timing>
</p:sld>
</file>

<file path=ppt/theme/theme1.xml><?xml version="1.0" encoding="utf-8"?>
<a:theme xmlns:a="http://schemas.openxmlformats.org/drawingml/2006/main" name="blank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4351</TotalTime>
  <Words>331</Words>
  <Application>Microsoft Office PowerPoint</Application>
  <PresentationFormat>Apresentação na tela (4:3)</PresentationFormat>
  <Paragraphs>62</Paragraphs>
  <Slides>13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13</vt:i4>
      </vt:variant>
    </vt:vector>
  </HeadingPairs>
  <TitlesOfParts>
    <vt:vector size="19" baseType="lpstr">
      <vt:lpstr>Arial</vt:lpstr>
      <vt:lpstr>Arial Black</vt:lpstr>
      <vt:lpstr>Calibri</vt:lpstr>
      <vt:lpstr>Wingdings</vt:lpstr>
      <vt:lpstr>blank</vt:lpstr>
      <vt:lpstr>1_Tema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Organization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Cidinha</dc:creator>
  <cp:lastModifiedBy>Rosi Meri</cp:lastModifiedBy>
  <cp:revision>307</cp:revision>
  <dcterms:created xsi:type="dcterms:W3CDTF">2012-10-15T11:47:02Z</dcterms:created>
  <dcterms:modified xsi:type="dcterms:W3CDTF">2018-06-15T04:53:27Z</dcterms:modified>
</cp:coreProperties>
</file>