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1" r:id="rId3"/>
    <p:sldId id="348" r:id="rId4"/>
    <p:sldId id="336" r:id="rId5"/>
    <p:sldId id="337" r:id="rId6"/>
    <p:sldId id="350" r:id="rId7"/>
    <p:sldId id="351" r:id="rId8"/>
    <p:sldId id="352" r:id="rId9"/>
    <p:sldId id="340" r:id="rId10"/>
    <p:sldId id="342" r:id="rId11"/>
    <p:sldId id="353" r:id="rId12"/>
    <p:sldId id="344" r:id="rId13"/>
    <p:sldId id="345" r:id="rId14"/>
    <p:sldId id="355" r:id="rId15"/>
    <p:sldId id="346" r:id="rId16"/>
    <p:sldId id="30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4149080"/>
            <a:ext cx="5148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  DA  PRECE  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INTELIGÍVEIS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28800"/>
            <a:ext cx="5286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95935" y="3068960"/>
            <a:ext cx="514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OBTEREIS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47864" y="11953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O  COMPORTAMENTO  DO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PUBLICANO?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669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RECONHECEU  OS  SEUS  DEFEITOS,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DEMONSTROU  HUMILDADE  E  SINCERIDADE,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  MAIS  MÉRITO  A  SUA  ORAÇÃO.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12882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QUALIDADES  DA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889556"/>
            <a:ext cx="9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CLARAMENTE  DEFINIDAS  POR  JESUS: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4539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PUREZA  DE  CORAÇÃO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676" y="5805264"/>
            <a:ext cx="912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34" y="5826968"/>
            <a:ext cx="9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ORAR   EM  SECRETO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4539" y="5805264"/>
            <a:ext cx="912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POUCAS  E  SINCERAS  PALAVRAS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547664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PRECES  INTELIGÍVEIS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DITA  COMO  FÓRMULA,  CUJO  VALOR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ESTARÁ  NO  NÚMERO  DE  REPETIÇÃO.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4941168"/>
            <a:ext cx="252028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941168"/>
            <a:ext cx="9136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EU  NÃO  ENTENDER  O  QUE  SIGNIFICAM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PALAVRAS,  A  MINHA  INTELIGÊNCIA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  O  FRUTO  E  ELAS  NÃO  ME  EDIFICAM.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538" y="5661248"/>
            <a:ext cx="9129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NÃO  SE  COMPREENDE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TOCAR  O  CORAÇÃO.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2152" y="6381328"/>
            <a:ext cx="9110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PAULO:  AOS  CORÍNTIOS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562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8" grpId="0"/>
      <p:bldP spid="8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404664"/>
            <a:ext cx="5760639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VALOR  DA  PRECE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75855" y="2492896"/>
            <a:ext cx="5848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NO  PENSAMENTO  CONJUGADO  AOS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BONS  SENTIMENTOS.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8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115616" y="3717032"/>
            <a:ext cx="7067940" cy="8716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INTELIGÊNCIA  SUPREMA 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UNIVERSAL: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538" y="53732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JULGÁ-LO  MAIS  SENSÍVEL  À  FORMA  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QUE  À  ESSÊNCIA  É  REBAIXÁ-LO.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69" y="5373216"/>
            <a:ext cx="9136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VÊ  O  QUE  SE  PASSA  NO  FUNDO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CORAÇÕES.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373216"/>
            <a:ext cx="9129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LÊ  O  PENSAMENTO  E  PERCEBE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  SINCERIDADE.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293096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427984" y="411347"/>
            <a:ext cx="3888432" cy="49737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447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191683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ORAR  A  DEUS  É: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52" y="6402814"/>
            <a:ext cx="913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  LIVRO  DOS  ESPÍRITOS  -  ALLAN  KARDEC  -  CAP.  II  -  3ª  PARTE)</a:t>
            </a:r>
            <a:endParaRPr lang="pt-BR" sz="1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5936" y="1916832"/>
            <a:ext cx="514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ATO  DE  ADORAÇÃO  A  DEUS.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3068960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PENSAR  NELE.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27984" y="3068960"/>
            <a:ext cx="471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APROXIMAR-SE  DELE.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306896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COLOCAR-SE  EM  COMUNICAÇÃO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COM  ELE.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0462" y="5376698"/>
            <a:ext cx="91586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ADORAÇÃO  É  SENTIMENTO  INATO,  É  A  CRIATURA  CONSCIENTE  DE  SUA  FRAQUEZA,  CURVANDO-SE  DIANTE  DAQUELE  QUE  O  PODE  PROTEGER.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10" grpId="0"/>
      <p:bldP spid="10" grpId="1"/>
      <p:bldP spid="11" grpId="0"/>
      <p:bldP spid="11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1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7270" y="260648"/>
            <a:ext cx="5875413" cy="14773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111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ENSINAMENTOS  DE 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 SOBRE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7269" y="5278849"/>
            <a:ext cx="91367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ORARDES,  NÃO  VOS  ASSEMELHEIS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AOS  HIPÓCRITAS,   QUE,   AFETADAMENTE  ORAM  PARA  SEREM  VISTOS  PELOS  HOMENS.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00" y="530120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QUISERDES  ORAR,  ENTRAI  PARA  O  VOSSO  QUARTO  E  ORAI  EM  SECRETO,  QUE  O  VOSSO  PAI  VOS  DARÁ  A  RECOMPENSA.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7269" y="5373216"/>
            <a:ext cx="9129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DIGO-VOS,  EM  VERDADE,  QUE  ELES  JÁ  RECEBERAM  SUA  RECOMPENSA.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68144" y="6505599"/>
            <a:ext cx="327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6:5  a  8)  </a:t>
            </a:r>
            <a:endParaRPr lang="pt-BR" sz="1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  <p:bldP spid="10" grpId="0"/>
      <p:bldP spid="10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l="-7000" t="-18000" r="-1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8640"/>
            <a:ext cx="7920879" cy="936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ENSINAMENTOS  DE  JESUS  SOBRE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80" y="5229200"/>
            <a:ext cx="9136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CUIDEIS  DE  PEDIR  MUITO,  POIS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PELA  MULTIPLICIDADE  DAS  VOSSAS  PALAVRAS  QUE  SERÃO  ATENDIDOS.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2118" y="485721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VOS  APRESTARDES  PARA  ORAR,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TIVERDES  QUALQUER  COISA  CONTRA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ALGUÉM,  PERDOAI-LHE,  AFIM  DE  QUE  VOSSO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  TAMBÉM  VOS  PERDOE.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849" y="5229200"/>
            <a:ext cx="9129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VOSSO  PAI  SABE  DO  QUE  É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TENDES  NECESSIDADE,  ANTES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LHE  PEÇAIS.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32616" y="128826"/>
            <a:ext cx="3478768" cy="56387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184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7663" y="5416768"/>
            <a:ext cx="9151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  HOMENS  SUBIRAM  AO  TEMPLO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ORAR: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8644" y="6375523"/>
            <a:ext cx="39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18:9  a  14)</a:t>
            </a:r>
            <a:endParaRPr lang="pt-BR" sz="2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755576" y="252980"/>
            <a:ext cx="2304256" cy="58373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FARISEU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318" y="557762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JEJUO  DUAS  VEZES  NA  SEMANA;  DOU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DÍZIMO  DE  TUDO  O  QUE  POSSUO.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377572"/>
            <a:ext cx="91294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DEUS,  RENDO-VOS  GRAÇAS  POR  NÃO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COMO  OS  OUTROS  HOMENS,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LADRÕES,  INJUSTOS  E  ADÚLTEROS.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1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35896" y="476672"/>
            <a:ext cx="2952328" cy="64807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PUBLICANO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DEUS,  TEM  PIEDADE  DE  MIM,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SOU  UM  PECADOR.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188640"/>
            <a:ext cx="5688632" cy="51924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FINALIZA  JESUS: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44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AQUELE  QUE  SE  ELEVA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REBAIXADO  E  AQUELE  QUE  SE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HUMILHA  SERÁ  ELEVADO.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488776"/>
            <a:ext cx="9129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DECLARO-VOS  QUE  O  PUBLICANO  VOLTOU  PARA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CASA  JUSTIFICADO  E  O  OUTRO  NÃO.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EVIDENCIOU  O  COMPORTAMENTO  DO  FARISEU?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É  CONTRÁRIO  À  HUMILDADE,  À  CARIDADE,  AO  PERDÃO  E  AOS  BONS  SENTIMENTOS.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08104" y="4005064"/>
            <a:ext cx="3384376" cy="57606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ORGULHO!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4257</TotalTime>
  <Words>526</Words>
  <Application>Microsoft Office PowerPoint</Application>
  <PresentationFormat>Apresentação na tela (4:3)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294</cp:revision>
  <dcterms:created xsi:type="dcterms:W3CDTF">2012-10-15T11:47:02Z</dcterms:created>
  <dcterms:modified xsi:type="dcterms:W3CDTF">2018-06-15T15:49:46Z</dcterms:modified>
</cp:coreProperties>
</file>