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61" r:id="rId4"/>
    <p:sldId id="342" r:id="rId5"/>
    <p:sldId id="327" r:id="rId6"/>
    <p:sldId id="311" r:id="rId7"/>
    <p:sldId id="332" r:id="rId8"/>
    <p:sldId id="321" r:id="rId9"/>
    <p:sldId id="315" r:id="rId10"/>
    <p:sldId id="328" r:id="rId11"/>
    <p:sldId id="336" r:id="rId12"/>
    <p:sldId id="337" r:id="rId13"/>
    <p:sldId id="338" r:id="rId14"/>
    <p:sldId id="340" r:id="rId15"/>
    <p:sldId id="341" r:id="rId16"/>
    <p:sldId id="30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0FF"/>
    <a:srgbClr val="BFA433"/>
    <a:srgbClr val="9B9157"/>
    <a:srgbClr val="FFFF99"/>
    <a:srgbClr val="FFFFCC"/>
    <a:srgbClr val="777777"/>
    <a:srgbClr val="A3A3A3"/>
    <a:srgbClr val="C0C0C0"/>
    <a:srgbClr val="00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DA04-2DDA-403F-A4FF-698569E7E21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84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F507-28A4-41CB-B763-20911D74595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CE02-7E2B-4CDB-8879-6D70A5EBF0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49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E697-B97C-41D7-9E64-C0D0036194A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89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A6E2-270C-4E43-B14A-81E46E0C7F0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D445-4D8A-42D0-ADBB-B89686FA6C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13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0486C-45EB-4813-BE33-0C4B8A81AC9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939-955A-45AD-990C-570BE2D2137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31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D920-AA08-4E52-A61F-F47108CBFFC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19E8-2D03-48E5-B88D-1BFAB04B79C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07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3706-48ED-4188-BCC1-6479E3C2BE5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6629C7-649F-4C7E-ADC2-C2D50BF96D85}" type="slidenum">
              <a:rPr lang="pt-B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7668" y="4365104"/>
            <a:ext cx="512633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MERCADORES  EXPULSOS  DO  TEMPLO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MEDIUNIDADE  GRATUITA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4017668" y="1500858"/>
            <a:ext cx="512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4001604" y="2492896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GRATUITAMENTE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QUE  GRATUITAMENTE  RECEBESTES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88640"/>
            <a:ext cx="7452320" cy="43917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INFERIORES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SENDO  ESCRUPULOSOS,  SEMPRE  ACORREM,  PRONTOS  A  RESPONDER  AO  QUE  LHES  PERGUNTE,  SEM  SE  PREOCUPAREM  COM  A  VERDADE.</a:t>
            </a:r>
          </a:p>
        </p:txBody>
      </p:sp>
    </p:spTree>
    <p:extLst>
      <p:ext uri="{BB962C8B-B14F-4D97-AF65-F5344CB8AC3E}">
        <p14:creationId xmlns:p14="http://schemas.microsoft.com/office/powerpoint/2010/main" val="11458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91680" y="160184"/>
            <a:ext cx="5598368" cy="56851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MEDIUNIDADE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08104" y="4366431"/>
            <a:ext cx="2862064" cy="492443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PORQUE: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877272"/>
            <a:ext cx="9107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FACULDADE  MÓVEL,  FUGIDIA  E  MUTÁVEL.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87727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  INCERTA  DE  RECEITAS.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87727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FALTAR  NO  MOMENTO  EXATO.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80526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PROPRIEDADE,  COMO  O  TALENTO  ADQUIRIDO  PELO  ESTUDO  E  PELO  TRABALHO.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87727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 DO  CONCURSO  DOS  ESPÍRITOS.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764704"/>
            <a:ext cx="881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UMA  PROFISSÃO!</a:t>
            </a:r>
          </a:p>
        </p:txBody>
      </p:sp>
    </p:spTree>
    <p:extLst>
      <p:ext uri="{BB962C8B-B14F-4D97-AF65-F5344CB8AC3E}">
        <p14:creationId xmlns:p14="http://schemas.microsoft.com/office/powerpoint/2010/main" val="10854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404664"/>
            <a:ext cx="288032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ALERTA!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8082" y="537321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CARECE  DO  QUE  VIVER,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PROCURE  RECURSOS  EM  QUALQUER  PARTE,  MENOS  NA  MEDIUNIDADE.</a:t>
            </a:r>
          </a:p>
        </p:txBody>
      </p:sp>
    </p:spTree>
    <p:extLst>
      <p:ext uri="{BB962C8B-B14F-4D97-AF65-F5344CB8AC3E}">
        <p14:creationId xmlns:p14="http://schemas.microsoft.com/office/powerpoint/2010/main" val="29230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1720" y="116632"/>
            <a:ext cx="475252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 MEDIUNIDADE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6612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COISA  SANTA,  QUE  DEVE  SER  PRATICADA  SANTAMENTE,  RELIGIOSAMENTE.</a:t>
            </a:r>
          </a:p>
        </p:txBody>
      </p:sp>
    </p:spTree>
    <p:extLst>
      <p:ext uri="{BB962C8B-B14F-4D97-AF65-F5344CB8AC3E}">
        <p14:creationId xmlns:p14="http://schemas.microsoft.com/office/powerpoint/2010/main" val="410556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116632"/>
            <a:ext cx="5400600" cy="7647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REAÇÃO  DE  JESUS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987" y="584572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ENTRETANTO,  FIZESTES  DELA  UM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COVIL  DE  LADRÕES!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3921" y="5644631"/>
            <a:ext cx="9138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MESMO  TEMPO  OS  INSTRUÍA,  DIZENDO: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ESTÁ  ESCRITO:  MINHA  CASA  SERÁ  CHAMADA  CASA  DE  ORAÇÃO  POR  TODAS  AS  NAÇÕES?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0303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 11:15  a  18;  MATEUS,  21:12  a  13)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JESUS  ENTRANDO  NO  TEMPLO,  EM  JERUSALÉM,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COMEÇOU  A  EXPULSAR  DALI  OS  QUE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VENDIAM  E  COMPRAVAM.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7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</a:extLst>
          </a:blip>
          <a:srcRect/>
          <a:stretch>
            <a:fillRect t="-2000" r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188640"/>
            <a:ext cx="7992888" cy="908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EXPULSÃO  DOS  MERCADORES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 TEMPLO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987" y="584572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JESUS  CONDENOU  O  TRÁFICO  DAS  COISAS  SANTAS  SOB  QUALQUER  FORMA.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08518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VENDE  AS  SUAS  BÊNÇÃOS,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TENDO,  O  HOMEM,  O  DIREITO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LHES  ESTIPULAR  PREÇO.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0851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SUPREMA  E  CAUSA  PRIMÁRIA  DE  TODAS  AS  COISAS:</a:t>
            </a:r>
          </a:p>
        </p:txBody>
      </p:sp>
    </p:spTree>
    <p:extLst>
      <p:ext uri="{BB962C8B-B14F-4D97-AF65-F5344CB8AC3E}">
        <p14:creationId xmlns:p14="http://schemas.microsoft.com/office/powerpoint/2010/main" val="6967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79712" y="260648"/>
            <a:ext cx="5220580" cy="35259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  MEDIUNIDADE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512" y="90872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MÉDIUNS  RECEBERAM  DE  DEUS  UM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DOM  GRATUITO:  O  DE  SEREM  INTÉRPRETES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ESPÍRITOS.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87824" y="404664"/>
            <a:ext cx="3114346" cy="35259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OBJETIVOS: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12687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INSTRUIR  OS  HOMENS.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12687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MOSTRAR-LHES  O  CAMINHO  DO  BEM.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CONDUZI-LOS  A  FÉ.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1" grpId="0"/>
      <p:bldP spid="13" grpId="0"/>
      <p:bldP spid="13" grpId="1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75856" y="260648"/>
            <a:ext cx="2592288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NÃO: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251" y="550378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LHES  VENDER  PALAVRAS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LHES  PERTENCEM.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25756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VISTO  QUE  NÃO  SÃO  FRUTOS  DE  SUAS  CONCEPÇÕES,  NEM  DE  SEUS  TRABALHOS  PESSOAIS,  MAS  DOS  ESPÍRITOS.</a:t>
            </a:r>
          </a:p>
        </p:txBody>
      </p:sp>
    </p:spTree>
    <p:extLst>
      <p:ext uri="{BB962C8B-B14F-4D97-AF65-F5344CB8AC3E}">
        <p14:creationId xmlns:p14="http://schemas.microsoft.com/office/powerpoint/2010/main" val="34412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332656"/>
            <a:ext cx="5418602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VONTADE  DIVINA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72000" y="2276872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  QUE  A  LUZ  DAS  VERDADES  ESPIRITUAIS  CHEGUE  A  TODOS.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93523" y="1984191"/>
            <a:ext cx="45504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OS  MAIS  POBRES  NÃO  FIQUEM  DELA  PRIVADOS  PORQUE  NÃO  PODEM  PAGAR.</a:t>
            </a:r>
          </a:p>
        </p:txBody>
      </p:sp>
    </p:spTree>
    <p:extLst>
      <p:ext uri="{BB962C8B-B14F-4D97-AF65-F5344CB8AC3E}">
        <p14:creationId xmlns:p14="http://schemas.microsoft.com/office/powerpoint/2010/main" val="1705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rcRect/>
          <a:stretch>
            <a:fillRect l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3565894"/>
            <a:ext cx="7452320" cy="51117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SUPERIORES: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5224" y="484070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SENTEM  REPULSA  POR  TUDO  O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DE  INTERESSE  EGOÍSTICO.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6916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AFASTAM-SE  DAQUELES  QUE  COBRAM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PELO  EXERCÍCIO  DA  MEDIUNIDADE.</a:t>
            </a:r>
          </a:p>
        </p:txBody>
      </p:sp>
    </p:spTree>
    <p:extLst>
      <p:ext uri="{BB962C8B-B14F-4D97-AF65-F5344CB8AC3E}">
        <p14:creationId xmlns:p14="http://schemas.microsoft.com/office/powerpoint/2010/main" val="13398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374900" y="371475"/>
            <a:ext cx="4330700" cy="485775"/>
          </a:xfrm>
          <a:prstGeom prst="rect">
            <a:avLst/>
          </a:prstGeom>
        </p:spPr>
        <p:txBody>
          <a:bodyPr wrap="none" fromWordArt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kern="10" dirty="0">
                <a:solidFill>
                  <a:srgbClr val="000000"/>
                </a:solidFill>
                <a:latin typeface="Arial Black"/>
              </a:rPr>
              <a:t>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51720" y="116632"/>
            <a:ext cx="453650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  CONDIÇÃO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1750" y="577680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SE  TER  A  BENEVOLÊNCIA  DOS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BONS  ESPÍRITOS: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HUMILDADE,  DEVOTAMENTO,   ABNEGAÇÃO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O  MAIS  ABSOLUTO  DESINTERESSE  MORAL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MATERIAL.</a:t>
            </a:r>
          </a:p>
        </p:txBody>
      </p:sp>
    </p:spTree>
    <p:extLst>
      <p:ext uri="{BB962C8B-B14F-4D97-AF65-F5344CB8AC3E}">
        <p14:creationId xmlns:p14="http://schemas.microsoft.com/office/powerpoint/2010/main" val="36520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4081</TotalTime>
  <Words>435</Words>
  <Application>Microsoft Office PowerPoint</Application>
  <PresentationFormat>Apresentação na tela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blank</vt:lpstr>
      <vt:lpstr>1_Tema do Office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293</cp:revision>
  <dcterms:created xsi:type="dcterms:W3CDTF">2012-10-15T11:47:02Z</dcterms:created>
  <dcterms:modified xsi:type="dcterms:W3CDTF">2018-06-15T14:09:39Z</dcterms:modified>
</cp:coreProperties>
</file>