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5"/>
  </p:notesMasterIdLst>
  <p:sldIdLst>
    <p:sldId id="261" r:id="rId3"/>
    <p:sldId id="310" r:id="rId4"/>
    <p:sldId id="327" r:id="rId5"/>
    <p:sldId id="312" r:id="rId6"/>
    <p:sldId id="321" r:id="rId7"/>
    <p:sldId id="315" r:id="rId8"/>
    <p:sldId id="322" r:id="rId9"/>
    <p:sldId id="316" r:id="rId10"/>
    <p:sldId id="325" r:id="rId11"/>
    <p:sldId id="326" r:id="rId12"/>
    <p:sldId id="319" r:id="rId13"/>
    <p:sldId id="309" r:id="rId1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777777"/>
    <a:srgbClr val="A3A3A3"/>
    <a:srgbClr val="C0C0C0"/>
    <a:srgbClr val="080808"/>
    <a:srgbClr val="D5F1F7"/>
    <a:srgbClr val="B7FFFF"/>
    <a:srgbClr val="A3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48" autoAdjust="0"/>
    <p:restoredTop sz="99726" autoAdjust="0"/>
  </p:normalViewPr>
  <p:slideViewPr>
    <p:cSldViewPr showGuides="1">
      <p:cViewPr varScale="1">
        <p:scale>
          <a:sx n="101" d="100"/>
          <a:sy n="101" d="100"/>
        </p:scale>
        <p:origin x="672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A1E2D3-B390-4733-87E9-27FFD6A74A1B}" type="datetimeFigureOut">
              <a:rPr lang="pt-BR" smtClean="0"/>
              <a:pPr/>
              <a:t>15/06/2018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23A662-7301-44AD-88A1-E6BB8123C5E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51859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F64C18-7853-45B7-8BD6-339BCDC82E74}" type="slidenum">
              <a:rPr lang="pt-BR" smtClean="0">
                <a:solidFill>
                  <a:prstClr val="black"/>
                </a:solidFill>
              </a:rPr>
              <a:pPr/>
              <a:t>12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660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/>
              <a:pPr/>
              <a:t>15/06/2018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1027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/>
              <a:pPr/>
              <a:t>15/06/2018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1566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/>
              <a:pPr/>
              <a:t>15/06/2018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25199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BACC7A-1D4B-47B1-8368-FF3E41D4FB66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60E27-92CE-4B7D-B3C6-A23A7D056251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0328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BBEE46-0AA6-4506-A5C6-C0201488E3AD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7EEE2-7099-4BE9-AF27-513D9877A985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2092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D34AB-D4E5-40CA-BD8E-349E90DF25C6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F19C5-2F61-4F92-B8E5-5AD4CE4FCAD5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5514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7BFFF-A174-4626-9CB2-7FE673CF8CB3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F63EC-7734-4E07-992B-BF168A6179C3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9478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56E7A6-3479-4709-9B62-120DF160B872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A1870-1672-4A27-BCE5-5139C259E5CE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0555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F89F6-B990-4560-B453-4961BC80BE20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9B1E1C-3C84-4266-ACB9-A92B3DD75DF6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5996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95FF4-F5DF-44CF-AECB-491F3D1C996C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61E9B-5913-4168-BF37-D7C488F1D481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6071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27FCD-FF64-41DA-B934-04376E4B97D5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498C64-527B-49E2-A6B7-0E48DAD07671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591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/>
              <a:pPr/>
              <a:t>15/06/2018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02264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CDF2E7-E030-4254-9D60-73922F5ECFAC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B381F1-F1C7-403B-B302-CFD280F40929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2462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F2396-AA9C-456C-9165-9041438C1D36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C6519-F4E2-4257-94FA-51EE9526D00F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0458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BBAD4-C29C-4E28-85FB-CF7DD9F4BFD7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2B515-07CA-4A1A-B551-87F09093166F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43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/>
              <a:pPr/>
              <a:t>15/06/2018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5889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/>
              <a:pPr/>
              <a:t>15/06/2018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245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/>
              <a:pPr/>
              <a:t>15/06/2018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343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/>
              <a:pPr/>
              <a:t>15/06/2018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4806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/>
              <a:pPr/>
              <a:t>15/06/2018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4737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/>
              <a:pPr/>
              <a:t>15/06/2018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8962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/>
              <a:pPr/>
              <a:t>15/06/2018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6157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61289-B2F9-4134-B445-34FC6F03541F}" type="datetimeFigureOut">
              <a:rPr lang="pt-BR" smtClean="0"/>
              <a:pPr/>
              <a:t>15/06/2018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AE67EF-76CB-4FBE-A807-0AA7189B43A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4863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8985528-3EFD-4DBB-A5A4-129D045AF434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FDF1ED7-0910-4180-8BF1-1682D0BD12F3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014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microsoft.com/office/2007/relationships/hdphoto" Target="../media/hdphoto10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77723"/>
            <a:ext cx="9144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ESTUDO  METÓDICO</a:t>
            </a:r>
          </a:p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O  EVANGELHO  SEGUNDO  O  ESPIRITISMO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4001604" y="4941168"/>
            <a:ext cx="514239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Ø"/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PRECES  PAGAS</a:t>
            </a:r>
          </a:p>
        </p:txBody>
      </p:sp>
      <p:sp>
        <p:nvSpPr>
          <p:cNvPr id="5" name="CaixaDeTexto 1"/>
          <p:cNvSpPr txBox="1"/>
          <p:nvPr/>
        </p:nvSpPr>
        <p:spPr>
          <a:xfrm>
            <a:off x="3835856" y="1700808"/>
            <a:ext cx="5292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CAP.  XXVI</a:t>
            </a:r>
          </a:p>
        </p:txBody>
      </p:sp>
      <p:sp>
        <p:nvSpPr>
          <p:cNvPr id="6" name="CaixaDeTexto 2"/>
          <p:cNvSpPr txBox="1"/>
          <p:nvPr/>
        </p:nvSpPr>
        <p:spPr>
          <a:xfrm>
            <a:off x="4001604" y="3007982"/>
            <a:ext cx="5142396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DAI  GRATUITAMENTE</a:t>
            </a:r>
          </a:p>
          <a:p>
            <a:pPr algn="ctr">
              <a:defRPr/>
            </a:pPr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O  QUE  GRATUITAMENTE  RECEBESTES</a:t>
            </a:r>
          </a:p>
        </p:txBody>
      </p:sp>
    </p:spTree>
    <p:extLst>
      <p:ext uri="{BB962C8B-B14F-4D97-AF65-F5344CB8AC3E}">
        <p14:creationId xmlns:p14="http://schemas.microsoft.com/office/powerpoint/2010/main" val="1564111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3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1466655" y="404664"/>
            <a:ext cx="6210690" cy="576064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8187"/>
              </a:avLst>
            </a:prstTxWarp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  JUSTIÇA  DE  DEUS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0" y="4718216"/>
            <a:ext cx="91074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itchFamily="2" charset="2"/>
              <a:buChar char="Ø"/>
            </a:pPr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É  COMO  O  SOL:  EXISTE  PARA  TODOS,  </a:t>
            </a:r>
          </a:p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PARA  O  POBRE  COMO  PARA  O  RICO.</a:t>
            </a:r>
          </a:p>
        </p:txBody>
      </p:sp>
    </p:spTree>
    <p:extLst>
      <p:ext uri="{BB962C8B-B14F-4D97-AF65-F5344CB8AC3E}">
        <p14:creationId xmlns:p14="http://schemas.microsoft.com/office/powerpoint/2010/main" val="4209951363"/>
      </p:ext>
    </p:extLst>
  </p:cSld>
  <p:clrMapOvr>
    <a:masterClrMapping/>
  </p:clrMapOvr>
  <p:transition spd="slow">
    <p:wipe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477029" y="188640"/>
            <a:ext cx="8208912" cy="648072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8187"/>
              </a:avLst>
            </a:prstTxWarp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  TRÁFICO  DAS  GRAÇAS  DIVINAS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1403648" y="4221088"/>
            <a:ext cx="775169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itchFamily="2" charset="2"/>
              <a:buChar char="Ø"/>
            </a:pPr>
            <a:r>
              <a:rPr lang="pt-BR" sz="27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SE  É  IMORAL  TRAFICAR  COM  AS  GRAÇAS  DE  UM  SOBERANO  DA  TERRA,  NÃO  SE  PODE  CONSIDERAR  POR  LÍCITO  O  COMÉRCIO  COM  AS</a:t>
            </a:r>
          </a:p>
          <a:p>
            <a:pPr algn="ctr"/>
            <a:r>
              <a:rPr lang="pt-BR" sz="27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DO  SOBERANO  DO  UNIVERSO.</a:t>
            </a:r>
          </a:p>
        </p:txBody>
      </p:sp>
    </p:spTree>
    <p:extLst>
      <p:ext uri="{BB962C8B-B14F-4D97-AF65-F5344CB8AC3E}">
        <p14:creationId xmlns:p14="http://schemas.microsoft.com/office/powerpoint/2010/main" val="42204144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rcRect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3203847" y="265110"/>
            <a:ext cx="3074221" cy="643610"/>
          </a:xfrm>
          <a:prstGeom prst="rect">
            <a:avLst/>
          </a:prstGeom>
        </p:spPr>
        <p:txBody>
          <a:bodyPr wrap="square">
            <a:prstTxWarp prst="textCanDown">
              <a:avLst/>
            </a:prstTxWarp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REFLEXÕES  </a:t>
            </a:r>
          </a:p>
        </p:txBody>
      </p:sp>
      <p:sp>
        <p:nvSpPr>
          <p:cNvPr id="4" name="Retângulo 3"/>
          <p:cNvSpPr/>
          <p:nvPr/>
        </p:nvSpPr>
        <p:spPr>
          <a:xfrm>
            <a:off x="5006" y="4490829"/>
            <a:ext cx="9140461" cy="212365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ctr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sz="2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IDEALIZAR  UM  OBJETIVO  PARA  CONTEÚDO.</a:t>
            </a:r>
          </a:p>
          <a:p>
            <a:pPr marL="457200" indent="-457200" algn="ctr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sz="2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COMENTAR  A  IDEIA  DE  COMPREENSÃO  MAIS  DIFÍCIL.</a:t>
            </a:r>
          </a:p>
          <a:p>
            <a:pPr marL="457200" indent="-457200" algn="ctr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sz="2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EXPOR  A  IDEIA  QUE  LHE  CAUSOU  MAIOR  IMPACTO.</a:t>
            </a:r>
          </a:p>
          <a:p>
            <a:pPr marL="457200" indent="-457200" algn="ctr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sz="2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PROPOR  APLICAÇÕES  PRÁTICAS  DO  </a:t>
            </a:r>
            <a:r>
              <a:rPr lang="pt-BR" sz="2200" b="1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TEMA  ESTUDADO.</a:t>
            </a:r>
            <a:endParaRPr lang="pt-BR" sz="22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4078857"/>
      </p:ext>
    </p:extLst>
  </p:cSld>
  <p:clrMapOvr>
    <a:masterClrMapping/>
  </p:clrMapOvr>
  <p:transition spd="slow"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5000"/>
                    </a14:imgEffect>
                    <a14:imgEffect>
                      <a14:brightnessContrast bright="10000" contrast="5000"/>
                    </a14:imgEffect>
                  </a14:imgLayer>
                </a14:imgProps>
              </a:ext>
            </a:extLst>
          </a:blip>
          <a:srcRect/>
          <a:stretch>
            <a:fillRect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251520" y="99264"/>
            <a:ext cx="8280920" cy="50405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ORIENTAÇÃO  AOS  DISCÍPULOS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-31674" y="5877272"/>
            <a:ext cx="9144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itchFamily="2" charset="2"/>
              <a:buChar char="Ø"/>
            </a:pPr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NÃO  FAÇAIS  QUE  VOS  PAGUEM  AS</a:t>
            </a:r>
          </a:p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VOSSAS  PRECES;</a:t>
            </a:r>
            <a:endParaRPr lang="pt-BR" sz="26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36512" y="5565338"/>
            <a:ext cx="907581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itchFamily="2" charset="2"/>
              <a:buChar char="Ø"/>
            </a:pPr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NÃO  FAÇAIS  COMO  OS  ESCRIBAS  QUE  A  PRETEXTO  DE  LONGAS  PRECES,  DEVORAM</a:t>
            </a:r>
          </a:p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AS  CASAS  DAS  VIÚVAS.</a:t>
            </a:r>
            <a:endParaRPr lang="pt-BR" sz="26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17102" y="5949280"/>
            <a:ext cx="914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(LUCAS, 20:45 a  47;  MARCOS, 12:38  a  40;  MATEUS, 23:14)</a:t>
            </a:r>
            <a:endParaRPr lang="pt-BR" sz="22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6152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5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2195736" y="116632"/>
            <a:ext cx="4824536" cy="432048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8187"/>
              </a:avLst>
            </a:prstTxWarp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  PRECE  É: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0" y="602128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itchFamily="2" charset="2"/>
              <a:buChar char="Ø"/>
            </a:pPr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ATO  DE  CARIDADE.</a:t>
            </a:r>
            <a:endParaRPr lang="pt-BR" sz="28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0" y="602128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itchFamily="2" charset="2"/>
              <a:buChar char="Ø"/>
            </a:pPr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UM  ARROUBO  DO  CORAÇÃO.</a:t>
            </a:r>
          </a:p>
        </p:txBody>
      </p:sp>
    </p:spTree>
    <p:extLst>
      <p:ext uri="{BB962C8B-B14F-4D97-AF65-F5344CB8AC3E}">
        <p14:creationId xmlns:p14="http://schemas.microsoft.com/office/powerpoint/2010/main" val="714682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rcRect/>
          <a:stretch>
            <a:fillRect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2411760" y="404664"/>
            <a:ext cx="4410490" cy="424598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8187"/>
              </a:avLst>
            </a:prstTxWarp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  FERVOR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0" y="5965448"/>
            <a:ext cx="9144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QUAL  O  FERVOR  DE  QUEM  ORA  POR  DINHEIRO?</a:t>
            </a:r>
          </a:p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  DE  QUEM  PAGA?</a:t>
            </a:r>
            <a:endParaRPr lang="pt-BR" sz="26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0" y="5903893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itchFamily="2" charset="2"/>
              <a:buChar char="Ø"/>
            </a:pPr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AQUELE  QUE  AS  COMPRA  SE  JULGA  DISPENSADO  DE  ORAR.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0" y="5965448"/>
            <a:ext cx="9144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itchFamily="2" charset="2"/>
              <a:buChar char="Ø"/>
            </a:pPr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OS  ESPÍRITOS  SE  SENTEM  TOCADOS  PELO  FERVOR  DE  QUEM  POR  ELES  SE  INTERESSA.</a:t>
            </a:r>
          </a:p>
        </p:txBody>
      </p:sp>
    </p:spTree>
    <p:extLst>
      <p:ext uri="{BB962C8B-B14F-4D97-AF65-F5344CB8AC3E}">
        <p14:creationId xmlns:p14="http://schemas.microsoft.com/office/powerpoint/2010/main" val="3581001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  <p:bldP spid="6" grpId="0"/>
      <p:bldP spid="6" grpId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rcRect/>
          <a:stretch>
            <a:fillRect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1979712" y="332656"/>
            <a:ext cx="3600400" cy="496606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8187"/>
              </a:avLst>
            </a:prstTxWarp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PRECE  PAGA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0" y="5301208"/>
            <a:ext cx="91440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itchFamily="2" charset="2"/>
              <a:buChar char="Ø"/>
            </a:pPr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COBRAR  DE  ALGUÉM  PARA  SE  DIRIGIR</a:t>
            </a:r>
          </a:p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A  DEUS  POR  ELE  É  TRANSFORMAR-SE</a:t>
            </a:r>
          </a:p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EM  INTERMEDIÁRIO  ASSALARIADO.  </a:t>
            </a:r>
            <a:endParaRPr lang="pt-BR" sz="26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0" y="573325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itchFamily="2" charset="2"/>
              <a:buChar char="Ø"/>
            </a:pPr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É  FALTA  DE  CARIDADE.</a:t>
            </a:r>
          </a:p>
        </p:txBody>
      </p:sp>
    </p:spTree>
    <p:extLst>
      <p:ext uri="{BB962C8B-B14F-4D97-AF65-F5344CB8AC3E}">
        <p14:creationId xmlns:p14="http://schemas.microsoft.com/office/powerpoint/2010/main" val="3441235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rcRect/>
          <a:stretch>
            <a:fillRect t="3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2627784" y="188640"/>
            <a:ext cx="3744416" cy="576064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8187"/>
              </a:avLst>
            </a:prstTxWarp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CONSEQUÊNCIA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36512" y="6005318"/>
            <a:ext cx="9144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itchFamily="2" charset="2"/>
              <a:buChar char="Ø"/>
            </a:pPr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A  PRECE  FICA  SENDO  UMA  FÓRMULA.</a:t>
            </a:r>
          </a:p>
        </p:txBody>
      </p:sp>
      <p:sp>
        <p:nvSpPr>
          <p:cNvPr id="2" name="Retângulo 1"/>
          <p:cNvSpPr/>
          <p:nvPr/>
        </p:nvSpPr>
        <p:spPr>
          <a:xfrm>
            <a:off x="0" y="5805264"/>
            <a:ext cx="91440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CUJO  TAMANHO  É  PROPORCIONAL  À  </a:t>
            </a:r>
          </a:p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SOMA  QUE  CUSTE.</a:t>
            </a:r>
          </a:p>
        </p:txBody>
      </p:sp>
    </p:spTree>
    <p:extLst>
      <p:ext uri="{BB962C8B-B14F-4D97-AF65-F5344CB8AC3E}">
        <p14:creationId xmlns:p14="http://schemas.microsoft.com/office/powerpoint/2010/main" val="17056158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/>
          <a:stretch>
            <a:fillRect l="-6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1475656" y="404664"/>
            <a:ext cx="6336220" cy="576064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8187"/>
              </a:avLst>
            </a:prstTxWarp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OS   BENEFÍCIOS  DA  PRECE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-36871" y="5733256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itchFamily="2" charset="2"/>
              <a:buChar char="Ø"/>
            </a:pPr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DEUS  NÃO  VENDE  OS  BENEFÍCIOS</a:t>
            </a:r>
          </a:p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QUE  CONCEDE.</a:t>
            </a:r>
            <a:endParaRPr lang="pt-BR" sz="28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016" y="5445224"/>
            <a:ext cx="910748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itchFamily="2" charset="2"/>
              <a:buChar char="Ø"/>
            </a:pPr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AQUELE  QUE  COBRA  NÃO  SENDO  O  DISTRIBUIDOR  DOS  BENEFÍCIOS,  NÃO</a:t>
            </a:r>
          </a:p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PODE  GARANTIR  A  SUA  OBTENÇÃO.</a:t>
            </a:r>
          </a:p>
        </p:txBody>
      </p:sp>
      <p:sp>
        <p:nvSpPr>
          <p:cNvPr id="2" name="Retângulo 1"/>
          <p:cNvSpPr/>
          <p:nvPr/>
        </p:nvSpPr>
        <p:spPr>
          <a:xfrm>
            <a:off x="-36872" y="5733256"/>
            <a:ext cx="9107129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COBRARIA  UM  PEDIDO  QUE  TALVEZ</a:t>
            </a:r>
          </a:p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NENHUM  RESULTADO  PRODUZA?</a:t>
            </a:r>
          </a:p>
        </p:txBody>
      </p:sp>
    </p:spTree>
    <p:extLst>
      <p:ext uri="{BB962C8B-B14F-4D97-AF65-F5344CB8AC3E}">
        <p14:creationId xmlns:p14="http://schemas.microsoft.com/office/powerpoint/2010/main" val="268378188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1476140" y="268098"/>
            <a:ext cx="6210690" cy="424598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8187"/>
              </a:avLst>
            </a:prstTxWarp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  SABEDORIA  DIVINA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1331640" y="4421430"/>
            <a:ext cx="782184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DEUS  NÃO  SUBORDINA  UM  ATO</a:t>
            </a:r>
          </a:p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DE  CLEMÊNCIA,  DE  BONDADE</a:t>
            </a:r>
          </a:p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OU  DE  JUSTIÇA,  A  UMA  SOMA</a:t>
            </a:r>
          </a:p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EM  DINHEIRO.</a:t>
            </a:r>
          </a:p>
        </p:txBody>
      </p:sp>
    </p:spTree>
    <p:extLst>
      <p:ext uri="{BB962C8B-B14F-4D97-AF65-F5344CB8AC3E}">
        <p14:creationId xmlns:p14="http://schemas.microsoft.com/office/powerpoint/2010/main" val="3587989730"/>
      </p:ext>
    </p:extLst>
  </p:cSld>
  <p:clrMapOvr>
    <a:masterClrMapping/>
  </p:clrMapOvr>
  <p:transition spd="slow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1000"/>
                    </a14:imgEffect>
                  </a14:imgLayer>
                </a14:imgProps>
              </a:ext>
            </a:extLst>
          </a:blip>
          <a:srcRect/>
          <a:stretch>
            <a:fillRect t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2699792" y="260648"/>
            <a:ext cx="3474870" cy="496606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8187"/>
              </a:avLst>
            </a:prstTxWarp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  LÓGICA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0" y="5445224"/>
            <a:ext cx="91440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 RAZÃO  DIZ  SER  IMPOSSÍVEL  QUE  DEUS,</a:t>
            </a:r>
          </a:p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DELEGUE  A  CRIATURAS  IMPERFEITAS  O  DIREITO  DE  ESTABELECER  PREÇO  PARA  A  SUA  JUSTIÇA.</a:t>
            </a:r>
          </a:p>
        </p:txBody>
      </p:sp>
    </p:spTree>
    <p:extLst>
      <p:ext uri="{BB962C8B-B14F-4D97-AF65-F5344CB8AC3E}">
        <p14:creationId xmlns:p14="http://schemas.microsoft.com/office/powerpoint/2010/main" val="3845808606"/>
      </p:ext>
    </p:extLst>
  </p:cSld>
  <p:clrMapOvr>
    <a:masterClrMapping/>
  </p:clrMapOvr>
  <p:transition spd="slow">
    <p:wipe dir="d"/>
  </p:transition>
</p:sld>
</file>

<file path=ppt/theme/theme1.xml><?xml version="1.0" encoding="utf-8"?>
<a:theme xmlns:a="http://schemas.openxmlformats.org/drawingml/2006/main" name="blank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3562</TotalTime>
  <Words>353</Words>
  <Application>Microsoft Office PowerPoint</Application>
  <PresentationFormat>Apresentação na tela (4:3)</PresentationFormat>
  <Paragraphs>56</Paragraphs>
  <Slides>12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12</vt:i4>
      </vt:variant>
    </vt:vector>
  </HeadingPairs>
  <TitlesOfParts>
    <vt:vector size="18" baseType="lpstr">
      <vt:lpstr>Arial</vt:lpstr>
      <vt:lpstr>Arial Black</vt:lpstr>
      <vt:lpstr>Calibri</vt:lpstr>
      <vt:lpstr>Wingdings</vt:lpstr>
      <vt:lpstr>blank</vt:lpstr>
      <vt:lpstr>1_Tema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Organization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Cidinha</dc:creator>
  <cp:lastModifiedBy>Rosi Meri</cp:lastModifiedBy>
  <cp:revision>260</cp:revision>
  <dcterms:created xsi:type="dcterms:W3CDTF">2012-10-15T11:47:02Z</dcterms:created>
  <dcterms:modified xsi:type="dcterms:W3CDTF">2018-06-15T14:06:22Z</dcterms:modified>
</cp:coreProperties>
</file>