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61" r:id="rId3"/>
    <p:sldId id="310" r:id="rId4"/>
    <p:sldId id="311" r:id="rId5"/>
    <p:sldId id="319" r:id="rId6"/>
    <p:sldId id="324" r:id="rId7"/>
    <p:sldId id="336" r:id="rId8"/>
    <p:sldId id="328" r:id="rId9"/>
    <p:sldId id="315" r:id="rId10"/>
    <p:sldId id="316" r:id="rId11"/>
    <p:sldId id="317" r:id="rId12"/>
    <p:sldId id="337" r:id="rId13"/>
    <p:sldId id="338" r:id="rId14"/>
    <p:sldId id="314" r:id="rId15"/>
    <p:sldId id="318" r:id="rId16"/>
    <p:sldId id="322" r:id="rId17"/>
    <p:sldId id="332" r:id="rId18"/>
    <p:sldId id="335" r:id="rId19"/>
    <p:sldId id="331" r:id="rId20"/>
    <p:sldId id="327" r:id="rId21"/>
    <p:sldId id="323" r:id="rId22"/>
    <p:sldId id="309" r:id="rId2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FFFF"/>
    <a:srgbClr val="81D0F7"/>
    <a:srgbClr val="3FB7F3"/>
    <a:srgbClr val="080808"/>
    <a:srgbClr val="777777"/>
    <a:srgbClr val="A3A3A3"/>
    <a:srgbClr val="C0C0C0"/>
    <a:srgbClr val="000000"/>
    <a:srgbClr val="D5F1F7"/>
    <a:srgbClr val="B7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4" autoAdjust="0"/>
    <p:restoredTop sz="99726" autoAdjust="0"/>
  </p:normalViewPr>
  <p:slideViewPr>
    <p:cSldViewPr showGuides="1">
      <p:cViewPr varScale="1">
        <p:scale>
          <a:sx n="101" d="100"/>
          <a:sy n="101" d="100"/>
        </p:scale>
        <p:origin x="73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1E2D3-B390-4733-87E9-27FFD6A74A1B}" type="datetimeFigureOut">
              <a:rPr lang="pt-BR" smtClean="0"/>
              <a:pPr/>
              <a:t>15/06/2018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3A662-7301-44AD-88A1-E6BB8123C5E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518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4C18-7853-45B7-8BD6-339BCDC82E74}" type="slidenum">
              <a:rPr lang="pt-BR" smtClean="0">
                <a:solidFill>
                  <a:prstClr val="black"/>
                </a:solidFill>
              </a:rPr>
              <a:pPr/>
              <a:t>21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6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/>
              <a:pPr/>
              <a:t>15/06/2018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1027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/>
              <a:pPr/>
              <a:t>15/06/2018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1566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/>
              <a:pPr/>
              <a:t>15/06/2018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2519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ACC7A-1D4B-47B1-8368-FF3E41D4FB6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60E27-92CE-4B7D-B3C6-A23A7D05625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32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BEE46-0AA6-4506-A5C6-C0201488E3A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7EEE2-7099-4BE9-AF27-513D9877A98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209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D34AB-D4E5-40CA-BD8E-349E90DF25C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F19C5-2F61-4F92-B8E5-5AD4CE4FCAD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51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7BFFF-A174-4626-9CB2-7FE673CF8CB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F63EC-7734-4E07-992B-BF168A6179C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47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6E7A6-3479-4709-9B62-120DF160B87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A1870-1672-4A27-BCE5-5139C259E5C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55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F89F6-B990-4560-B453-4961BC80BE2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B1E1C-3C84-4266-ACB9-A92B3DD75DF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99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95FF4-F5DF-44CF-AECB-491F3D1C996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61E9B-5913-4168-BF37-D7C488F1D48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07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27FCD-FF64-41DA-B934-04376E4B97D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98C64-527B-49E2-A6B7-0E48DAD0767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591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/>
              <a:pPr/>
              <a:t>15/06/2018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02264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DF2E7-E030-4254-9D60-73922F5ECFA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381F1-F1C7-403B-B302-CFD280F4092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46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2396-AA9C-456C-9165-9041438C1D3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C6519-F4E2-4257-94FA-51EE9526D00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045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BBAD4-C29C-4E28-85FB-CF7DD9F4BFD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2B515-07CA-4A1A-B551-87F09093166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43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/>
              <a:pPr/>
              <a:t>15/06/2018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5889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/>
              <a:pPr/>
              <a:t>15/06/2018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245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/>
              <a:pPr/>
              <a:t>15/06/2018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343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/>
              <a:pPr/>
              <a:t>15/06/2018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480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/>
              <a:pPr/>
              <a:t>15/06/2018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4737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/>
              <a:pPr/>
              <a:t>15/06/2018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8962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/>
              <a:pPr/>
              <a:t>15/06/2018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6157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61289-B2F9-4134-B445-34FC6F03541F}" type="datetimeFigureOut">
              <a:rPr lang="pt-BR" smtClean="0"/>
              <a:pPr/>
              <a:t>15/06/2018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E67EF-76CB-4FBE-A807-0AA7189B43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486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985528-3EFD-4DBB-A5A4-129D045AF43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DF1ED7-0910-4180-8BF1-1682D0BD12F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1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0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77723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ESTUDO  METÓDICO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O  EVANGELHO  SEGUNDO  O  ESPIRITISMO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95936" y="2996952"/>
            <a:ext cx="514239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DAI  GRATUITAMENTE</a:t>
            </a:r>
          </a:p>
          <a:p>
            <a:pPr algn="ctr">
              <a:defRPr/>
            </a:pPr>
            <a:r>
              <a:rPr lang="pt-BR" sz="2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O  QUE  GRATUITAMENTE  RECEBESTES</a:t>
            </a:r>
          </a:p>
        </p:txBody>
      </p:sp>
      <p:sp>
        <p:nvSpPr>
          <p:cNvPr id="5" name="CaixaDeTexto 1"/>
          <p:cNvSpPr txBox="1"/>
          <p:nvPr/>
        </p:nvSpPr>
        <p:spPr>
          <a:xfrm>
            <a:off x="3846252" y="1753652"/>
            <a:ext cx="5292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CAP.  XXVI</a:t>
            </a:r>
          </a:p>
        </p:txBody>
      </p:sp>
      <p:sp>
        <p:nvSpPr>
          <p:cNvPr id="2" name="Retângulo 1"/>
          <p:cNvSpPr/>
          <p:nvPr/>
        </p:nvSpPr>
        <p:spPr>
          <a:xfrm>
            <a:off x="3981350" y="4941168"/>
            <a:ext cx="5156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DOM  DE  CURAR</a:t>
            </a:r>
          </a:p>
        </p:txBody>
      </p:sp>
    </p:spTree>
    <p:extLst>
      <p:ext uri="{BB962C8B-B14F-4D97-AF65-F5344CB8AC3E}">
        <p14:creationId xmlns:p14="http://schemas.microsoft.com/office/powerpoint/2010/main" val="156411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t="-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827584" y="116633"/>
            <a:ext cx="7344816" cy="43204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“EXPULSAI  OS  DEMÔNIOS”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752" y="5858108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APRESENTARAM-LHE  UM  HOMEM  MUDO,</a:t>
            </a:r>
          </a:p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POSSESSO  DO  DEMÔNIO.  </a:t>
            </a:r>
            <a:endParaRPr lang="pt-BR" sz="26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752" y="6309320"/>
            <a:ext cx="9064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(A  GÊNESE  -  ALLAN  KARDEC  -  CAP.  </a:t>
            </a:r>
            <a:r>
              <a:rPr lang="pt-BR" sz="2400" b="1" dirty="0" err="1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XV</a:t>
            </a:r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pt-BR" sz="24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566124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POSSESSO  MUDO</a:t>
            </a:r>
            <a:endParaRPr lang="pt-BR" sz="32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02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0" y="544522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JESUS  EXPULSOU  O  DEMÔNIO 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O  MUDO  FALOU.</a:t>
            </a:r>
            <a:endParaRPr lang="pt-BR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85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/>
          <a:stretch>
            <a:fillRect l="-7000" t="-9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0" y="52292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POVO  TOMADO  DE  ADMIRAÇÃO,  DIZIA: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JAMAIS  SE  VIU  COISA  SEMELHANTE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  ISRAEL.</a:t>
            </a:r>
            <a:endParaRPr lang="pt-BR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3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0" y="5517232"/>
            <a:ext cx="913144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  ESSA  RECOMENDAÇÃO,  JESUS  PRESCREVE  QUE  NINGUÉM  SE  FAÇA  PAGAR  DAQUILO  POR  QUE  NADA  PAGOU.  </a:t>
            </a:r>
            <a:endParaRPr lang="pt-BR" sz="26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51520" y="35913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“DAI  GRATUITAMENTE  O  QUE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GRATUITAMENTE  HAVEIS  RECEBIDO”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323" y="5517232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NÃO  FIZESSEM  DOS  DONS  RECEBIDOS  OBJETO  DE  COMÉRCIO,  NEM  DE  </a:t>
            </a:r>
          </a:p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ESPECULAÇÃO,  NEM  MEIO  DE  VIDA.</a:t>
            </a:r>
            <a:endParaRPr lang="pt-BR" sz="26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29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02" b="16617"/>
          <a:stretch/>
        </p:blipFill>
        <p:spPr>
          <a:xfrm>
            <a:off x="1155104" y="1166555"/>
            <a:ext cx="6873280" cy="4998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CaixaDeTexto 11"/>
          <p:cNvSpPr txBox="1"/>
          <p:nvPr/>
        </p:nvSpPr>
        <p:spPr>
          <a:xfrm>
            <a:off x="1763688" y="186211"/>
            <a:ext cx="5040560" cy="553998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  DONS  RECEBIDOS</a:t>
            </a:r>
          </a:p>
        </p:txBody>
      </p:sp>
      <p:sp>
        <p:nvSpPr>
          <p:cNvPr id="5" name="CaixaDeTexto 4"/>
          <p:cNvSpPr txBox="1"/>
          <p:nvPr/>
        </p:nvSpPr>
        <p:spPr>
          <a:xfrm rot="21267786">
            <a:off x="3198642" y="6146675"/>
            <a:ext cx="45608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CURAR  OS  DOENTES  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40" y="1166555"/>
            <a:ext cx="6739644" cy="4945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CaixaDeTexto 8"/>
          <p:cNvSpPr txBox="1"/>
          <p:nvPr/>
        </p:nvSpPr>
        <p:spPr>
          <a:xfrm rot="21267786">
            <a:off x="1408972" y="6185301"/>
            <a:ext cx="79013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EXPULSAR  OS  MAUS  ESPÍRITOS</a:t>
            </a:r>
          </a:p>
        </p:txBody>
      </p:sp>
    </p:spTree>
    <p:extLst>
      <p:ext uri="{BB962C8B-B14F-4D97-AF65-F5344CB8AC3E}">
        <p14:creationId xmlns:p14="http://schemas.microsoft.com/office/powerpoint/2010/main" val="314769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673">
            <a:off x="3302648" y="1434146"/>
            <a:ext cx="5392849" cy="4031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02" b="16617"/>
          <a:stretch/>
        </p:blipFill>
        <p:spPr>
          <a:xfrm>
            <a:off x="341679" y="1412344"/>
            <a:ext cx="5049484" cy="4074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CaixaDeTexto 6"/>
          <p:cNvSpPr txBox="1"/>
          <p:nvPr/>
        </p:nvSpPr>
        <p:spPr>
          <a:xfrm>
            <a:off x="1907704" y="260648"/>
            <a:ext cx="5472608" cy="59605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OBJETIVOS  DOS  DONS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8846" y="587727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ALIVIAR  OS  QUE  SOFREM.  </a:t>
            </a:r>
            <a:endParaRPr lang="pt-BR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0" y="587727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PROPAGAR  A  FÉ.</a:t>
            </a:r>
            <a:endParaRPr lang="pt-BR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00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" t="8513" r="5665" b="11326"/>
          <a:stretch/>
        </p:blipFill>
        <p:spPr>
          <a:xfrm>
            <a:off x="0" y="692696"/>
            <a:ext cx="9133209" cy="571635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-10790" y="5920824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DÁ  O  FRUTO  DE  SEUS  ESTUDOS,  FEITOS</a:t>
            </a:r>
          </a:p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À  CUSTA  DE  SACRIFÍCIOS.</a:t>
            </a:r>
            <a:endParaRPr lang="pt-BR" sz="26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915816" y="0"/>
            <a:ext cx="3456384" cy="646331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MÉDICO</a:t>
            </a:r>
          </a:p>
        </p:txBody>
      </p:sp>
    </p:spTree>
    <p:extLst>
      <p:ext uri="{BB962C8B-B14F-4D97-AF65-F5344CB8AC3E}">
        <p14:creationId xmlns:p14="http://schemas.microsoft.com/office/powerpoint/2010/main" val="3115701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475656" y="116632"/>
            <a:ext cx="5904656" cy="504056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MAGNETIZADOR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5733256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DÁ  O  SEU  PRÓPRIO  FLUIDO,  POR </a:t>
            </a:r>
          </a:p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VEZES  ATÉ  SUA  SAÚDE.</a:t>
            </a:r>
            <a:endParaRPr lang="pt-BR" sz="26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86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475656" y="1"/>
            <a:ext cx="6120680" cy="620687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6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MÉDIUM  CURADOR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582" y="5776808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TRANSMITE  O  FLUIDO  SALUTAR  DOS  BONS  ESPÍRITOS,  NÃO  TENDO  O  DIREITO  DE  VENDÊ-LO.</a:t>
            </a:r>
            <a:endParaRPr lang="pt-BR" sz="26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013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/>
          <a:stretch>
            <a:fillRect l="-3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116632"/>
            <a:ext cx="7992888" cy="432048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8210"/>
              </a:avLst>
            </a:prstTxWarp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JESUS  E  OS  APÓSTOLOS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582" y="5776808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NADA  COBRAVAM  PELAS  CURAS  QUE</a:t>
            </a:r>
          </a:p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REALIZAVAM,  MESMO  SENDO  POBRES.</a:t>
            </a:r>
            <a:endParaRPr lang="pt-BR" sz="26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587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5000" contrast="5000"/>
                    </a14:imgEffect>
                  </a14:imgLayer>
                </a14:imgProps>
              </a:ext>
            </a:extLst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043608" y="188640"/>
            <a:ext cx="7056784" cy="95410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RECOMENDAÇÕES  DE  JESUS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AOS  APÓSTOLOS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0" y="609329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RESSUSCITAI  OS  MORTOS;</a:t>
            </a:r>
            <a:endParaRPr lang="pt-BR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0" y="609329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RESTITUÍ  A  SAÚDE  AOS  DOENTES;</a:t>
            </a:r>
            <a:endParaRPr lang="pt-BR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0" y="609329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EXPULSAI  OS  DEMÔNIOS;</a:t>
            </a:r>
            <a:endParaRPr lang="pt-BR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590389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DAI  GRATUITAMENTE  O  QUE  GRATUITAMENTE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HAVEIS  RECEBIDO.</a:t>
            </a:r>
            <a:endParaRPr lang="pt-BR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15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1"/>
      <p:bldP spid="16" grpId="0"/>
      <p:bldP spid="16" grpId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</a:extLst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611560" y="116632"/>
            <a:ext cx="7992888" cy="504056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4793"/>
              </a:avLst>
            </a:prstTxWarp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ORDEM  DO  CRISTO  A  TODOS  NÓS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8846" y="587727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EXERCITE,  UTILIZE,  USE  OS  DONS  RECEBIDOS  MAS,  GRATUITAMENTE!</a:t>
            </a:r>
            <a:endParaRPr lang="pt-BR" sz="26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365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3203847" y="265110"/>
            <a:ext cx="3074221" cy="643610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REFLEXÕES  </a:t>
            </a:r>
          </a:p>
        </p:txBody>
      </p:sp>
      <p:sp>
        <p:nvSpPr>
          <p:cNvPr id="4" name="Retângulo 3"/>
          <p:cNvSpPr/>
          <p:nvPr/>
        </p:nvSpPr>
        <p:spPr>
          <a:xfrm>
            <a:off x="5006" y="4490829"/>
            <a:ext cx="9140461" cy="21236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IDEALIZAR  UM  OBJETIVO  PARA  CONTEÚDO.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COMENTAR  A  IDEIA  DE  COMPREENSÃO  MAIS  DIFÍCIL.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EXPOR  A  IDEIA  QUE  LHE  CAUSOU  MAIOR  IMPACTO.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PROPOR  APLICAÇÕES  PRÁTICAS  DO  TEMA  ESTUDADO.</a:t>
            </a:r>
          </a:p>
        </p:txBody>
      </p:sp>
    </p:spTree>
    <p:extLst>
      <p:ext uri="{BB962C8B-B14F-4D97-AF65-F5344CB8AC3E}">
        <p14:creationId xmlns:p14="http://schemas.microsoft.com/office/powerpoint/2010/main" val="2094078857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3635896" y="167348"/>
            <a:ext cx="5400600" cy="1173420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7752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EXEMPLIFICAÇÃO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DO  CRISTO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0" y="56612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JESUS,  NÃO  APENAS  ENSINOU,  MAS  EXEMPLIFICOU,  TODOS  OS  SEUS  ENSINAMENTOS.</a:t>
            </a:r>
            <a:endParaRPr lang="pt-BR" sz="24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715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/>
          <a:stretch>
            <a:fillRect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395536" y="116632"/>
            <a:ext cx="8280920" cy="43736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“RESTITUÍ  A  SAÚDE  AOS  DOENTES”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5802977"/>
            <a:ext cx="91074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VEIO  COM  A  MULTIDÃO  ATRÁS  DELE  E</a:t>
            </a:r>
          </a:p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LHE  TOCOU  AS  VESTES;</a:t>
            </a:r>
            <a:endParaRPr lang="pt-BR" sz="26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8256" y="585810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  HEMORROÍSSA</a:t>
            </a: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pt-BR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6512" y="5805264"/>
            <a:ext cx="91074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UMA  MULHER  QUE  A  DOZE  ANOS  SOFRIA  </a:t>
            </a:r>
          </a:p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UMA  HEMORRAGIA, OUVIU  FALAR  DE  JESUS;  </a:t>
            </a:r>
            <a:endParaRPr lang="pt-BR" sz="26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6309320"/>
            <a:ext cx="9107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(A  GÊNESE  -  ALLAN  KARDEC  -  CAP.  XV)</a:t>
            </a:r>
            <a:endParaRPr lang="pt-BR" sz="20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6512" y="5733256"/>
            <a:ext cx="91074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NO  MESMO  INSTANTE  O  FLUXO</a:t>
            </a:r>
          </a:p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SANGUÍNEO  CESSOU;</a:t>
            </a:r>
            <a:endParaRPr lang="pt-BR" sz="26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0" y="5805264"/>
            <a:ext cx="91074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ELA  SENTIU  EM  SEU  CORPO  QUE</a:t>
            </a:r>
          </a:p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ESTAVA  CURADA.</a:t>
            </a:r>
            <a:endParaRPr lang="pt-BR" sz="26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1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  <p:bldP spid="6" grpId="1"/>
      <p:bldP spid="7" grpId="0"/>
      <p:bldP spid="8" grpId="0"/>
      <p:bldP spid="8" grpId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</a:extLst>
          </a:blip>
          <a:srcRect/>
          <a:stretch>
            <a:fillRect r="-9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3379" y="5520714"/>
            <a:ext cx="91074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DISSE-LHE  JESUS:  MINHA  FILHA,  TUA  FÉ  </a:t>
            </a:r>
          </a:p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  SALVOU:  VAI  EM  PAZ  E  FICA  CURADA </a:t>
            </a:r>
          </a:p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 TUA  ENFERMIDADE.</a:t>
            </a:r>
            <a:endParaRPr lang="pt-BR" sz="26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257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l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36512" y="6063679"/>
            <a:ext cx="9107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(A  GÊNESE  -  ALLAN  KARDEC  -  CAP.  XV)</a:t>
            </a:r>
            <a:endParaRPr lang="pt-BR" sz="24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0" y="537321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  FILHA  DE  JAIRO</a:t>
            </a:r>
            <a:endParaRPr lang="pt-BR" sz="36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5661248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  CHEFE  DA  SINAGOGA  CHAMADO  JAIRO, </a:t>
            </a:r>
          </a:p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VEIO  AO  ENCONTRO  DE  JESUS; </a:t>
            </a: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222190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0726" y="26351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SUPLICOU  QUE  SALVASSE  A  VIDA  DE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SUA  FILHA  DE  12  ANOS  QUE  ESTAVA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  MOMENTO  EXTREMO.  </a:t>
            </a:r>
            <a:endParaRPr lang="pt-BR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16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l="-2000" t="-12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755576" y="188640"/>
            <a:ext cx="7704856" cy="35829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“RESSUSCITAI  OS  MORTOS”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14667" y="5229200"/>
            <a:ext cx="9173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CHEGANDO  A  CASA  DE  JAIRO,  TOMOU  A  MÃO  DA  MENINA  E  DISSE-LHE:  MINHA  FILHA, 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LEVANTA-TE,  EU  TE  ORDENO.</a:t>
            </a:r>
            <a:endParaRPr lang="pt-BR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-14667" y="558924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  MESMO  INSTANTE  A  MENINA  SE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LEVANTOU  E  SE  PÔS  A  ANDAR.  </a:t>
            </a:r>
            <a:endParaRPr lang="pt-BR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19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4000" t="-12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475656" y="116632"/>
            <a:ext cx="6264696" cy="36004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“CURAI  OS  LEPROSOS”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6512" y="553813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DEZ  LEPROSOS  VIERAM  AO  SEU  ENCONTRO,  CLAMANDO  EM  ALTAS  VOZES:  JESUS,  SENHOR  NOSSO,  TEM  PIEDADE  DE  NÓS!</a:t>
            </a:r>
            <a:endParaRPr lang="pt-BR" sz="26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6512" y="6184468"/>
            <a:ext cx="9107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(A  GÊNESE  -  ALLAN  KARDEC  -  CAP.  XV)</a:t>
            </a:r>
            <a:endParaRPr lang="pt-BR" sz="20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56612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  CURA  DOS  DEZ  LEPROSOS</a:t>
            </a:r>
            <a:endParaRPr lang="pt-BR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0" y="5805264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QUANDO  IAM  NO  CAMINHO,  </a:t>
            </a:r>
          </a:p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FICARAM  CURADOS.</a:t>
            </a:r>
            <a:endParaRPr lang="pt-BR" sz="26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0" y="5805264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DISSE-LHES  JESUS:</a:t>
            </a:r>
          </a:p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IDE  MOSTRAR-VOS  AOS  SACERDOTES.</a:t>
            </a:r>
            <a:endParaRPr lang="pt-BR" sz="26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0" y="5805264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pt-BR" sz="2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MAS  SÓ  UM  DELES,  QUE  ERA  SAMARITANO,  VOLTOU  PARA  AGRADECER  A  JESUS.</a:t>
            </a:r>
            <a:endParaRPr lang="pt-BR" sz="26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61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  <p:bldP spid="8" grpId="0"/>
      <p:bldP spid="8" grpId="1"/>
      <p:bldP spid="9" grpId="0"/>
      <p:bldP spid="9" grpId="1"/>
      <p:bldP spid="10" grpId="0"/>
    </p:bldLst>
  </p:timing>
</p:sld>
</file>

<file path=ppt/theme/theme1.xml><?xml version="1.0" encoding="utf-8"?>
<a:theme xmlns:a="http://schemas.openxmlformats.org/drawingml/2006/main" name="blank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3830</TotalTime>
  <Words>558</Words>
  <Application>Microsoft Office PowerPoint</Application>
  <PresentationFormat>Apresentação na tela (4:3)</PresentationFormat>
  <Paragraphs>91</Paragraphs>
  <Slides>21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Wingdings</vt:lpstr>
      <vt:lpstr>blank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Cidinha</dc:creator>
  <cp:lastModifiedBy>Rosi Meri</cp:lastModifiedBy>
  <cp:revision>273</cp:revision>
  <dcterms:created xsi:type="dcterms:W3CDTF">2012-10-15T11:47:02Z</dcterms:created>
  <dcterms:modified xsi:type="dcterms:W3CDTF">2018-06-15T04:38:32Z</dcterms:modified>
</cp:coreProperties>
</file>