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1" r:id="rId3"/>
    <p:sldId id="399" r:id="rId4"/>
    <p:sldId id="388" r:id="rId5"/>
    <p:sldId id="387" r:id="rId6"/>
    <p:sldId id="389" r:id="rId7"/>
    <p:sldId id="391" r:id="rId8"/>
    <p:sldId id="398" r:id="rId9"/>
    <p:sldId id="392" r:id="rId10"/>
    <p:sldId id="397" r:id="rId11"/>
    <p:sldId id="395" r:id="rId12"/>
    <p:sldId id="396" r:id="rId13"/>
    <p:sldId id="309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33CC"/>
    <a:srgbClr val="D2DFEE"/>
    <a:srgbClr val="66CCFF"/>
    <a:srgbClr val="000099"/>
    <a:srgbClr val="1E1E28"/>
    <a:srgbClr val="222936"/>
    <a:srgbClr val="323C50"/>
    <a:srgbClr val="292929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9726" autoAdjust="0"/>
  </p:normalViewPr>
  <p:slideViewPr>
    <p:cSldViewPr showGuides="1">
      <p:cViewPr varScale="1">
        <p:scale>
          <a:sx n="101" d="100"/>
          <a:sy n="101" d="100"/>
        </p:scale>
        <p:origin x="67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E2D3-B390-4733-87E9-27FFD6A74A1B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662-7301-44AD-88A1-E6BB8123C5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02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5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51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3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5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4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5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07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9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226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45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88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4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8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7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96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1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12" Type="http://schemas.microsoft.com/office/2007/relationships/hdphoto" Target="../media/hdphoto1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4437112"/>
            <a:ext cx="5126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NÃO  VOS  INQUIETEIS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PELA  POSSE  DO  OURO</a:t>
            </a:r>
          </a:p>
        </p:txBody>
      </p:sp>
      <p:sp>
        <p:nvSpPr>
          <p:cNvPr id="5" name="CaixaDeTexto 1"/>
          <p:cNvSpPr txBox="1"/>
          <p:nvPr/>
        </p:nvSpPr>
        <p:spPr>
          <a:xfrm>
            <a:off x="3830438" y="1700808"/>
            <a:ext cx="529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XXV</a:t>
            </a:r>
          </a:p>
        </p:txBody>
      </p:sp>
      <p:sp>
        <p:nvSpPr>
          <p:cNvPr id="6" name="CaixaDeTexto 2"/>
          <p:cNvSpPr txBox="1"/>
          <p:nvPr/>
        </p:nvSpPr>
        <p:spPr>
          <a:xfrm>
            <a:off x="3995936" y="3068960"/>
            <a:ext cx="51108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BUSCAI  E  ACHAREIS</a:t>
            </a:r>
          </a:p>
        </p:txBody>
      </p:sp>
    </p:spTree>
    <p:extLst>
      <p:ext uri="{BB962C8B-B14F-4D97-AF65-F5344CB8AC3E}">
        <p14:creationId xmlns:p14="http://schemas.microsoft.com/office/powerpoint/2010/main" val="15641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8" y="1412776"/>
            <a:ext cx="2266481" cy="3246193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sp>
        <p:nvSpPr>
          <p:cNvPr id="15" name="CaixaDeTexto 14"/>
          <p:cNvSpPr txBox="1"/>
          <p:nvPr/>
        </p:nvSpPr>
        <p:spPr>
          <a:xfrm>
            <a:off x="683568" y="116632"/>
            <a:ext cx="7632848" cy="9361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ESPIRITISMO  DIZ  AOS  SEUS  ADEPTOS: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-27151" y="566124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VIOLENTEIS  NENHUMA  CONSCIÊNCIA;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0" y="530120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FORCEIS  A  NINGUÉM  PARA  QUE  DEIXE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  CRENÇA,  A  FIM  DE  ADOTAR  A  VOSSA; 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0" y="5373216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ANATEMATIZEIS  OS  QUE  NÃO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PENSEM  COMO  VÓS;  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69" y="5373216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ACOLHEI  OS  QUE  VENHAM  TER  CONVOSCO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DEIXAI  TRANQUILOS  OS  QUE  VOS  REPELEM.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86" y="1412776"/>
            <a:ext cx="2179996" cy="3264724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96" y="1615706"/>
            <a:ext cx="2156812" cy="3270557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84456"/>
            <a:ext cx="2083700" cy="3289087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04367"/>
            <a:ext cx="2376264" cy="3264724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</p:spTree>
    <p:extLst>
      <p:ext uri="{BB962C8B-B14F-4D97-AF65-F5344CB8AC3E}">
        <p14:creationId xmlns:p14="http://schemas.microsoft.com/office/powerpoint/2010/main" val="303821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10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43608" y="116632"/>
            <a:ext cx="6984776" cy="115212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LEMBRAI-VOS  DAS  PALAVRAS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  CRISTO!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37321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OUTRORA,  O  CÉU  ERA  TOMADO  COM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VIOLÊNCIA;  HOJE  O  É  PELA  BRANDURA.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64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</a:t>
            </a: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209407885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6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259632" y="188640"/>
            <a:ext cx="6696744" cy="90948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ADVERTÊNCIA  DE  JESUS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AOS  APÓSTOLOS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501317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PREPAREIS  SACO  PARA  A  VIAGEM,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NEM  DUAS  TÚNICAS,  NEM  CALÇADOS,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NEM  CAJADOS;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2097" y="501317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VOS  INQUIETEIS  POR  POSSUIR  OURO,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  PRATA,  OU  QUALQUER  OUTRA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MOEDA  EM  VOSSOS  BOLSOS.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-1" y="522861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PORQUANTO  AQUELE  QUE  TRABALHA 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MERECE  SER  SUSTENTADO.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45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l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475656" y="116632"/>
            <a:ext cx="6624736" cy="76546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ADVERTÊNCIA  DE  JESUS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AOS  APÓSTOLOS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1" y="5445224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ALGUÉM  NÃO  VOS  QUEIRA  HOSPEDAR,</a:t>
            </a:r>
          </a:p>
          <a:p>
            <a:pPr algn="ctr"/>
            <a:r>
              <a:rPr lang="pt-BR" sz="2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NEM  ESCUTAR,  SACUDI,  AO  SAIRDES  DESSA  CASA  OU  CIDADE,  A  POEIRA  DOS  VOSSOS  PÉS...</a:t>
            </a:r>
            <a:endParaRPr lang="pt-BR" sz="25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0" y="5373216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  ENTRARDES  EM  QUALQUER  CIDADE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OU  ALDEIA,  PROCURAI  SABER  QUEM  É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DIGNO  DE  VOS  HOSPEDAR...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54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37350" y="82264"/>
            <a:ext cx="6869299" cy="8984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ESTRANHA  RECOMENDAÇÃO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21579" y="531717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ESTAVAM  DE  ACORDO  COM  OS  COSTUMES  DO  ORIENTE,  ONDE  OS  VIAJANTES  ERAM  RAROS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ENCONTRAVAM  SEMPRE  ACOLHIDA  NA  TENDA.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10792" y="551723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NAQUELA  ÉPOCA,  NADA  TINHA  DE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ESTRANHÁVEL  ESSAS   PALAVRAS  DE  JESUS.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553507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ELES  NADA  TENDO,  NÃO  DESPERTARIAM  A  COBIÇA  NOS  QUE  OS  RECEBESSEM.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517232"/>
            <a:ext cx="913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“PONDE-VOS  A  CAMINHO  SEM  PROVISÕES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788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l="-10000" t="-9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38626" y="188640"/>
            <a:ext cx="5645163" cy="54634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SENTIDO  MORAL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10792" y="551723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ENSINAVA  JESUS  AOS  SEUS  DISCÍPULOS  QUE  CONFIASSEM  NA  PROVIDÊNCIA  DIVINA.  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55172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TRABALHASSEM  INCESSANTEMENTE  E 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CUMPRISSEM  OS  SEUS  DEVERES.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42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l="-6000" t="-2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99479" y="116632"/>
            <a:ext cx="7818065" cy="57606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QUEM  SE  REFERIA  JESUS?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56612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ÀQUELE  QUE  TRABALHA  CUMPRINDO  A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VONTADE  DE  DEUS,  FAZENDO  O  BEM. 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6512" y="564324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“AQUELE  QUE  TRABALHA  MERECE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  SUSTENTADO”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373216"/>
            <a:ext cx="91074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SUSTENTAÇÃO  DE  QUE  AQUI  SE  FALA  NÃO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SOMENTE  A  DO  CORPO  FÍSICO,  MAS  PRINCIPALMENTE  A  DO  ESPÍRITO.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55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6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51620" y="5157192"/>
            <a:ext cx="6840760" cy="8507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QUE  SIGNIFICA</a:t>
            </a:r>
          </a:p>
          <a:p>
            <a:pPr algn="ctr"/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SACUDIR  O  PÓ  DOS  PÉS?</a:t>
            </a:r>
          </a:p>
        </p:txBody>
      </p:sp>
      <p:sp>
        <p:nvSpPr>
          <p:cNvPr id="7" name="Retângulo 6"/>
          <p:cNvSpPr/>
          <p:nvPr/>
        </p:nvSpPr>
        <p:spPr>
          <a:xfrm>
            <a:off x="59010" y="4936231"/>
            <a:ext cx="91074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OS  DISCÍPULOS  NÃO  DEVERIAM  GUARDAR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QUALQUER  MÁGOA  OU  RANCOR  QUANTO  AOS  QUE  NÃO  OS  QUISESSEM  RECEBER  OU  OUVIR.</a:t>
            </a:r>
          </a:p>
        </p:txBody>
      </p:sp>
    </p:spTree>
    <p:extLst>
      <p:ext uri="{BB962C8B-B14F-4D97-AF65-F5344CB8AC3E}">
        <p14:creationId xmlns:p14="http://schemas.microsoft.com/office/powerpoint/2010/main" val="234176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446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9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QUANTO  AOS  QUE  NÃO  OS  QUISESSEM  RECEBER,  NEM  OUVIR...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123728" y="5517232"/>
            <a:ext cx="4815569" cy="50405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RECOMENDOU  QUE: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580526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OS  AMALDIÇOASSEM;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580526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LHES  IMPUSESSEM  OS  ENSINAMENTOS;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558924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USASSEM  DE  VIOLÊNCIA  E  DE  CONSTRANGIMENTO  PARA  OS  CONVERTEREM;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558924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FOSSEM  EMBORA,  À  PROCURA  DE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PESSOAS  DE  BOA  VONTADE.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5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23927" y="332656"/>
            <a:ext cx="5220073" cy="115212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9247"/>
              </a:avLst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ENSINAMENTOS     DO  EVANGELHO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537321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SÓ  DEVEM  SER  DISSEMINADOS  ENTRE  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AQUELES  QUE  SE  MOSTREM  RECEPTIVOS?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2400" y="5741640"/>
            <a:ext cx="9144000" cy="22498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5373216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FAÇAMOS  A  NOSSA  PARTE  E  DEIXEMOS  A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CARGO  DA  PROVIDÊNCIA  AQUELES  QUE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MOSTREM  REFRATÁRIOS.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5445224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ELES  SÓ  PODEM  SER  PERCEBIDOS  POR  AQUELES  QUE  SE  PROPÕEM  A  RECEBÊ-LOS.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5445224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DEVEM  SER  ESPALHADOS  EM  BENEFÍCIO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TODOS. 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84505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  <p:bldP spid="6" grpId="1"/>
      <p:bldP spid="2" grpId="0"/>
      <p:bldP spid="2" grpId="1"/>
    </p:bldLst>
  </p:timing>
</p:sld>
</file>

<file path=ppt/theme/theme1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3913</TotalTime>
  <Words>478</Words>
  <Application>Microsoft Office PowerPoint</Application>
  <PresentationFormat>Apresentação na tela (4:3)</PresentationFormat>
  <Paragraphs>129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Wingdings</vt:lpstr>
      <vt:lpstr>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284</cp:revision>
  <dcterms:created xsi:type="dcterms:W3CDTF">2012-10-15T11:47:02Z</dcterms:created>
  <dcterms:modified xsi:type="dcterms:W3CDTF">2018-06-15T04:34:51Z</dcterms:modified>
</cp:coreProperties>
</file>