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1" r:id="rId3"/>
    <p:sldId id="364" r:id="rId4"/>
    <p:sldId id="367" r:id="rId5"/>
    <p:sldId id="371" r:id="rId6"/>
    <p:sldId id="373" r:id="rId7"/>
    <p:sldId id="378" r:id="rId8"/>
    <p:sldId id="377" r:id="rId9"/>
    <p:sldId id="375" r:id="rId10"/>
    <p:sldId id="380" r:id="rId11"/>
    <p:sldId id="382" r:id="rId12"/>
    <p:sldId id="383" r:id="rId13"/>
    <p:sldId id="386" r:id="rId14"/>
    <p:sldId id="30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D2DFEE"/>
    <a:srgbClr val="66CCFF"/>
    <a:srgbClr val="000099"/>
    <a:srgbClr val="1E1E28"/>
    <a:srgbClr val="222936"/>
    <a:srgbClr val="323C50"/>
    <a:srgbClr val="292929"/>
    <a:srgbClr val="777777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6" autoAdjust="0"/>
    <p:restoredTop sz="99726" autoAdjust="0"/>
  </p:normalViewPr>
  <p:slideViewPr>
    <p:cSldViewPr showGuides="1">
      <p:cViewPr varScale="1">
        <p:scale>
          <a:sx n="101" d="100"/>
          <a:sy n="101" d="100"/>
        </p:scale>
        <p:origin x="60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2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5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5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4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5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22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5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88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4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8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4293096"/>
            <a:ext cx="51480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OBSERVAI  OS  PÁSSAROS  DO  CÉU</a:t>
            </a:r>
          </a:p>
        </p:txBody>
      </p:sp>
      <p:sp>
        <p:nvSpPr>
          <p:cNvPr id="6" name="CaixaDeTexto 2"/>
          <p:cNvSpPr txBox="1"/>
          <p:nvPr/>
        </p:nvSpPr>
        <p:spPr>
          <a:xfrm>
            <a:off x="4032448" y="2905780"/>
            <a:ext cx="50760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BUSCAI  E  ACHAREIS</a:t>
            </a:r>
          </a:p>
        </p:txBody>
      </p:sp>
      <p:sp>
        <p:nvSpPr>
          <p:cNvPr id="7" name="CaixaDeTexto 1"/>
          <p:cNvSpPr txBox="1"/>
          <p:nvPr/>
        </p:nvSpPr>
        <p:spPr>
          <a:xfrm>
            <a:off x="3995936" y="1609636"/>
            <a:ext cx="514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XXV</a:t>
            </a:r>
          </a:p>
        </p:txBody>
      </p:sp>
    </p:spTree>
    <p:extLst>
      <p:ext uri="{BB962C8B-B14F-4D97-AF65-F5344CB8AC3E}">
        <p14:creationId xmlns:p14="http://schemas.microsoft.com/office/powerpoint/2010/main" val="15641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1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16632"/>
            <a:ext cx="91533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“NÃO  SE  INQUIETAR  COM  O  QUE 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COMER,  COM  O  QUE  VESTIR”</a:t>
            </a:r>
          </a:p>
        </p:txBody>
      </p:sp>
      <p:sp>
        <p:nvSpPr>
          <p:cNvPr id="4" name="Retângulo 3"/>
          <p:cNvSpPr/>
          <p:nvPr/>
        </p:nvSpPr>
        <p:spPr>
          <a:xfrm>
            <a:off x="6012160" y="2924944"/>
            <a:ext cx="2314910" cy="935126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É:</a:t>
            </a:r>
            <a:r>
              <a:rPr lang="pt-BR" sz="5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2340" y="5805264"/>
            <a:ext cx="9146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SABER  CONTENTAR-SE  COM  O  QUE  TEM.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805264"/>
            <a:ext cx="9146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BASTAR-SE  COM  O  NECESSÁRIO.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768" y="5877272"/>
            <a:ext cx="9146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NÃO  RECLAMAR  O  SUPÉRFLUO.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860032" y="2924944"/>
            <a:ext cx="3932192" cy="935126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CONSEQUÊNCIAS: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2340" y="5877272"/>
            <a:ext cx="9146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ALIMENTOS  PARA  TODOS  NO  PLANETA.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5805264"/>
            <a:ext cx="9146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FRATERNIDADE  ENTRE  OS  POVOS.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34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  <p:bldP spid="9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71579" y="354722"/>
            <a:ext cx="5634372" cy="553998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7521"/>
              </a:avLst>
            </a:prstTxWarp>
            <a:spAutoFit/>
            <a:scene3d>
              <a:camera prst="perspectiveAbove"/>
              <a:lightRig rig="threePt" dir="t"/>
            </a:scene3d>
            <a:sp3d extrusionH="317500" contourW="25400">
              <a:extrusionClr>
                <a:srgbClr val="D2DFEE"/>
              </a:extrusionClr>
            </a:sp3d>
          </a:bodyPr>
          <a:lstStyle/>
          <a:p>
            <a:pPr algn="ctr"/>
            <a:r>
              <a:rPr lang="pt-BR" sz="3000" b="1" dirty="0">
                <a:solidFill>
                  <a:srgbClr val="66CC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TERRA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595" y="5445224"/>
            <a:ext cx="91463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PRODUZIRÁ  O  SUFICIENTE  PARA  ALIMENTAR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  TODOS  OS  SEUS  HABITANTES:  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5373216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OS  HOMENS  SOUBEREM  ADMINISTRAR,  SEGUNDO  AS  LEIS  DE  JUSTIÇA,  DE  CARIDADE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 DE  AMOR  AO  PRÓXIMO.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6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3446899" y="4746082"/>
            <a:ext cx="56526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CARIDADE  E  A  FRATERNIDADE  NÃO  SE  DECRETAM  EM  LEIS.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11224" y="4941168"/>
            <a:ext cx="56521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CABE  AO  ESPIRITISMO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FAZÊ-LAS  PENETRAR  NELE.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228646" y="4546027"/>
            <a:ext cx="59153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  UMA  E  OUTRA  NÃO  ESTIVEREM  NO  CORAÇÃO,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EGOÍSMO  AÍ  SEMPRE  IMPERARÁ.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915815" y="2564904"/>
            <a:ext cx="61837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CONTRIBUIÇÃO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ESPIRITISMO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86921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209407885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916657" y="185894"/>
            <a:ext cx="5286450" cy="79483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LIÇÕES  DE  JESUS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17810" y="530815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ACUMULAI  TESOUROS  NO  CÉU,  ONDE  NEM  A  FERRUGEM,  NEM  OS  VERMES  OS  COMEM;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-17810" y="5101153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ACUMELEIS  TESOUROS  NA  TERRA,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ONDE  A  FERRUGEM  E  OS  VERMES  OS  COMEM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ONDE  OS  LADRÕES  OS  ROUBAM;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2890" y="530120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PORQUANTO,  ONDE  ESTÁ  O  VOSSO  TESOURO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AÍ  ESTÁ  TAMBÉM  O  VOSSO  CORAÇÃO.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4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116632"/>
            <a:ext cx="7560840" cy="106676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OBSERVAI  OS  PÁSSAROS  DO  CÉU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888" y="5589240"/>
            <a:ext cx="91074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SEMEIAM,  NÃO  CEIFAM,  NADA  GUARDAM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CELEIROS;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5589240"/>
            <a:ext cx="91074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VOSSO  PAI  CELESTIAL  OS  ALIMENTA.</a:t>
            </a:r>
          </a:p>
        </p:txBody>
      </p:sp>
    </p:spTree>
    <p:extLst>
      <p:ext uri="{BB962C8B-B14F-4D97-AF65-F5344CB8AC3E}">
        <p14:creationId xmlns:p14="http://schemas.microsoft.com/office/powerpoint/2010/main" val="209435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r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116632"/>
            <a:ext cx="7776864" cy="49583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OBSERVAI  OS  LÍRIOS  DOS  CAMPOS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888" y="5589240"/>
            <a:ext cx="9107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TRABALHAM,  NEM  FIAM;</a:t>
            </a:r>
          </a:p>
        </p:txBody>
      </p:sp>
      <p:sp>
        <p:nvSpPr>
          <p:cNvPr id="5" name="Retângulo 4"/>
          <p:cNvSpPr/>
          <p:nvPr/>
        </p:nvSpPr>
        <p:spPr>
          <a:xfrm>
            <a:off x="18256" y="5204519"/>
            <a:ext cx="91074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ENTRETANTO,  EU  VOS  DECLARO  QUE  NEM  SALOMÃO,  EM  TODA  A  SUA  GLÓRIA,  JAMAIS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VESTIU  COMO  UM  DELES.</a:t>
            </a:r>
          </a:p>
        </p:txBody>
      </p:sp>
    </p:spTree>
    <p:extLst>
      <p:ext uri="{BB962C8B-B14F-4D97-AF65-F5344CB8AC3E}">
        <p14:creationId xmlns:p14="http://schemas.microsoft.com/office/powerpoint/2010/main" val="152174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3131840" y="3068960"/>
            <a:ext cx="2656273" cy="584775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SÃO: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2625" y="47971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AS  VIRTUDES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-9203" y="4797152"/>
            <a:ext cx="9147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PRÁTICA  DA  CARIDADE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-49111" y="4797152"/>
            <a:ext cx="919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CONHECIMENTOS  ADQUIRIDOS  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62869" y="4797152"/>
            <a:ext cx="9187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AÇÃO  NO  BEM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115616" y="188640"/>
            <a:ext cx="6840760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TESOUROS  DO  CÉU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9715" cy="689228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899592" y="188640"/>
            <a:ext cx="7416824" cy="58477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TESOUROS  DA  TERRA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292080" y="1772817"/>
            <a:ext cx="2376264" cy="504055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SÃO: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491880" y="2996952"/>
            <a:ext cx="5661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BENS  SUPÉRFLUOS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480697" y="2780928"/>
            <a:ext cx="5663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RIQUEZAS  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IMPRODUTIVAS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513099" y="2996952"/>
            <a:ext cx="563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POSSE  EGOÍSTA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266653" y="2996952"/>
            <a:ext cx="5877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DESEJOS  INSACIÁVEIS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80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3" grpId="1"/>
      <p:bldP spid="14" grpId="1"/>
      <p:bldP spid="17" grpId="0"/>
      <p:bldP spid="18" grpId="0"/>
      <p:bldP spid="19" grpId="0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9361" y="44624"/>
            <a:ext cx="91533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“ONDE  ESTÁ  O  VOSSO  TESOURO  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AÍ  ESTÁ  O  VOSSO  CORAÇÃO”</a:t>
            </a:r>
          </a:p>
        </p:txBody>
      </p:sp>
      <p:sp>
        <p:nvSpPr>
          <p:cNvPr id="3" name="Retângulo 2"/>
          <p:cNvSpPr/>
          <p:nvPr/>
        </p:nvSpPr>
        <p:spPr>
          <a:xfrm>
            <a:off x="4572000" y="2708920"/>
            <a:ext cx="45720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A  NOSSA  ATENÇÃO,  SENTIMENTO  E  INTERESSE  SE  </a:t>
            </a:r>
          </a:p>
          <a:p>
            <a:pPr algn="ctr"/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PRENDEM  NAQUILO </a:t>
            </a:r>
          </a:p>
          <a:p>
            <a:pPr algn="ctr"/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QUE  CONSTITUI  A</a:t>
            </a:r>
          </a:p>
          <a:p>
            <a:pPr algn="ctr"/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NOSSA  MAIOR  PREOCUPAÇÃO.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5296491" y="1772816"/>
            <a:ext cx="3397703" cy="492443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SIGNIFICA:</a:t>
            </a:r>
          </a:p>
        </p:txBody>
      </p:sp>
    </p:spTree>
    <p:extLst>
      <p:ext uri="{BB962C8B-B14F-4D97-AF65-F5344CB8AC3E}">
        <p14:creationId xmlns:p14="http://schemas.microsoft.com/office/powerpoint/2010/main" val="360364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44624"/>
            <a:ext cx="9153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ESTES  ENSINAMENTOS  NÃO  SERIAM  UM  ESTÍMULO  AO  COMODISMO?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012160" y="2204864"/>
            <a:ext cx="1944216" cy="646331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NÃO!</a:t>
            </a:r>
            <a:endParaRPr lang="pt-BR" sz="3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572000" y="3501008"/>
            <a:ext cx="45696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JESUS  USOU  UMA  ALEGORIA  POÉTICA.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74340" y="3501008"/>
            <a:ext cx="45696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DEVEMOS  BUSCAR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O  SENTIDO  MORAL.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1304" y="5445224"/>
            <a:ext cx="91416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RECOMENDAÇÃO  É  PARA  NÃO  DARMOS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MAIS  IMPORTÂNCIA  AOS  BENS  MATERIAIS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QUE  AOS  ESPIRITUAIS.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3644" y="5776808"/>
            <a:ext cx="91416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SABEI  SACRIFICAR  OS  PRIMEIROS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AOS  SEGUNDOS.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5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  <p:bldP spid="7" grpId="2"/>
      <p:bldP spid="8" grpId="0"/>
      <p:bldP spid="8" grpId="1"/>
      <p:bldP spid="9" grpId="0"/>
      <p:bldP spid="9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9361" y="44624"/>
            <a:ext cx="91533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FÉ  É  SUFICIENTE  PARA  PROMOVER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NOSSAS  NECESSIDADES,  COMO 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COMER,  VESTIR,  ETC?</a:t>
            </a:r>
          </a:p>
        </p:txBody>
      </p:sp>
      <p:sp>
        <p:nvSpPr>
          <p:cNvPr id="3" name="Retângulo 2"/>
          <p:cNvSpPr/>
          <p:nvPr/>
        </p:nvSpPr>
        <p:spPr>
          <a:xfrm>
            <a:off x="-9361" y="5589240"/>
            <a:ext cx="91486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PROVIDÊNCIA  DIVINA  NUNCA  DEIXA  AO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ABANDONO  OS  QUE  NELA  CONFIAM.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5589240"/>
            <a:ext cx="91486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TODAVIA,  QUER  QUE  ESSES,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SEU  LADO,  TRABALHEM.</a:t>
            </a:r>
          </a:p>
        </p:txBody>
      </p:sp>
      <p:sp>
        <p:nvSpPr>
          <p:cNvPr id="7" name="Retângulo 6"/>
          <p:cNvSpPr/>
          <p:nvPr/>
        </p:nvSpPr>
        <p:spPr>
          <a:xfrm>
            <a:off x="-9361" y="5445224"/>
            <a:ext cx="91486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ELA  NEM  SEMPRE  ACODE  COM  O  AUXÍLIO  MATERIAL,  INSPIRA  AS  IDEIAS  COM  QUE  SE  ENCONTRAM  OS  MEIOS  DE  SAIR  DA  DIFICULDADE.</a:t>
            </a:r>
          </a:p>
        </p:txBody>
      </p:sp>
    </p:spTree>
    <p:extLst>
      <p:ext uri="{BB962C8B-B14F-4D97-AF65-F5344CB8AC3E}">
        <p14:creationId xmlns:p14="http://schemas.microsoft.com/office/powerpoint/2010/main" val="419121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9361" y="116632"/>
            <a:ext cx="91533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“NÃO  SE  INQUIETAR  COM  O  QUE 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COMER,  COM  O  QUE  VESTIR”</a:t>
            </a:r>
          </a:p>
        </p:txBody>
      </p:sp>
      <p:sp>
        <p:nvSpPr>
          <p:cNvPr id="3" name="Retângulo 2"/>
          <p:cNvSpPr/>
          <p:nvPr/>
        </p:nvSpPr>
        <p:spPr>
          <a:xfrm>
            <a:off x="5580112" y="2996952"/>
            <a:ext cx="2952328" cy="646331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É  NEGAR: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567319" y="4524725"/>
            <a:ext cx="4569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PREVIDÊNCIA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67319" y="4517865"/>
            <a:ext cx="4569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TRABALHO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86808" y="4515292"/>
            <a:ext cx="4569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PROGRESSO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292080" y="2924944"/>
            <a:ext cx="3424998" cy="793849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CONSEQUÊNCIAS: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574340" y="4509120"/>
            <a:ext cx="4569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INATIVIDADE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74340" y="4509120"/>
            <a:ext cx="4569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RETROCESSO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574340" y="4509120"/>
            <a:ext cx="4569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PRIMITIVISMO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6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8" grpId="0"/>
      <p:bldP spid="8" grpId="1"/>
      <p:bldP spid="9" grpId="0"/>
      <p:bldP spid="9" grpId="1"/>
      <p:bldP spid="10" grpId="0"/>
    </p:bldLst>
  </p:timing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3381</TotalTime>
  <Words>521</Words>
  <Application>Microsoft Office PowerPoint</Application>
  <PresentationFormat>Apresentação na tela (4:3)</PresentationFormat>
  <Paragraphs>96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250</cp:revision>
  <dcterms:created xsi:type="dcterms:W3CDTF">2012-10-15T11:47:02Z</dcterms:created>
  <dcterms:modified xsi:type="dcterms:W3CDTF">2018-06-15T04:30:05Z</dcterms:modified>
</cp:coreProperties>
</file>