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10" r:id="rId4"/>
    <p:sldId id="352" r:id="rId5"/>
    <p:sldId id="353" r:id="rId6"/>
    <p:sldId id="354" r:id="rId7"/>
    <p:sldId id="364" r:id="rId8"/>
    <p:sldId id="358" r:id="rId9"/>
    <p:sldId id="360" r:id="rId10"/>
    <p:sldId id="361" r:id="rId11"/>
    <p:sldId id="363" r:id="rId12"/>
    <p:sldId id="320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777777"/>
    <a:srgbClr val="A3A3A3"/>
    <a:srgbClr val="C0C0C0"/>
    <a:srgbClr val="080808"/>
    <a:srgbClr val="D5F1F7"/>
    <a:srgbClr val="B7FFFF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93347" y="2792541"/>
            <a:ext cx="528641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51920" y="1753652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4005064"/>
            <a:ext cx="5148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AJUDA-TE  A  TI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MESMO,  QUE  O  CÉU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  AJUDARÁ.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3728" y="260648"/>
            <a:ext cx="5076564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PEDIR?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20572" y="2362301"/>
            <a:ext cx="5419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SINCERIDADE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42770" y="2287362"/>
            <a:ext cx="537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FÉ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31432" y="23488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CONFIANÇA 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FERVOR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88350" y="2420888"/>
            <a:ext cx="5355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HUMILDADE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77550" y="1959223"/>
            <a:ext cx="2952328" cy="46166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NÃO: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60120" y="2420888"/>
            <a:ext cx="5383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ARROGÂNCIA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61756" y="3031792"/>
            <a:ext cx="5193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SEREMOS  ABANDONADOS  ÀS  PRÓPRIAS  FORÇAS.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99592" y="188640"/>
            <a:ext cx="7289603" cy="8716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LIÇÃO  TRANSMITIDA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JESUS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701" y="501317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TAL  É  O  SENTIDO  MORAL  DAS  PALAVRAS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CRISTO:  “BUSCAI  E  ACHAREIS;  PEDI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OBTEREIS;  BATEI  E  ABRIR-SE-VOS-Á”.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24" y="494116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DEVEMOS  NOS  ESFORÇAR  NA  BUSCA  DO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NECESSITAMOS,  UMA  VEZ  QUE  A  AJUDA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  SÓ  OCORRE  PARA  QUEM  SE  EMPENHA,  USANDO  DA  HUMILDADE,  SINCERIDADE  E  FÉ.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57160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5894"/>
            <a:ext cx="6336704" cy="72282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DE  JESUS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2312" y="52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9664" y="6381328"/>
            <a:ext cx="2822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(Mateus,  7 : 7  a  11)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12118" y="52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SE  VOS  DARÁ;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2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BATEI  À  PORTA  E  SE  VOS  ABRIRÁ;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512" y="4944650"/>
            <a:ext cx="9085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QUEM  PEDE  RECEBE  E  QUEM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PROCURA  ACHA  E,  ÀQUELE  QUE  BATE  À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PORTA,  ABRIR-SE-Á.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1"/>
      <p:bldP spid="16" grpId="0"/>
      <p:bldP spid="1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7544" y="188640"/>
            <a:ext cx="8064896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DUAS  MÁXIMAS  SEMELHANTES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3021023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PRINCÍPIOS  DE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DUAS  LEIS: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684210" y="1772816"/>
            <a:ext cx="2059547" cy="584775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4101143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DO  TRABALHO</a:t>
            </a:r>
          </a:p>
          <a:p>
            <a:pPr algn="ctr"/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DO  PROGRESSO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22461" y="2780928"/>
            <a:ext cx="5621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LEI  DO  TRABALHO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LEI  NATURAL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INDUZ  O  HOMEM  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ACOMODAR.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28593" y="2636912"/>
            <a:ext cx="4915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PROGRESSO,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  LEI  NATURAL,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  EM  DECORRÊNCIA  DO  TRABALHO.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3968" y="2492896"/>
            <a:ext cx="4860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ACHAREIS.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AutoNum type="arabicPeriod" startAt="2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AJUDA-TE  A  TI  MESMO  QUE  O  CÉU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TE  AJUDARÁ.</a:t>
            </a:r>
          </a:p>
        </p:txBody>
      </p:sp>
    </p:spTree>
    <p:extLst>
      <p:ext uri="{BB962C8B-B14F-4D97-AF65-F5344CB8AC3E}">
        <p14:creationId xmlns:p14="http://schemas.microsoft.com/office/powerpoint/2010/main" val="35963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33">
            <a:off x="3923928" y="2082001"/>
            <a:ext cx="4975330" cy="4064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2236216" y="0"/>
            <a:ext cx="4671567" cy="71871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84" y="6176917"/>
            <a:ext cx="9125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ALIMENTO  MATERIAL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81" b="5581"/>
          <a:stretch/>
        </p:blipFill>
        <p:spPr>
          <a:xfrm>
            <a:off x="350147" y="1812574"/>
            <a:ext cx="4896544" cy="4136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CaixaDeTexto 16"/>
          <p:cNvSpPr txBox="1"/>
          <p:nvPr/>
        </p:nvSpPr>
        <p:spPr>
          <a:xfrm>
            <a:off x="-18406" y="8082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TAMBÉM  MODOS  DE  SATISFAÇÃO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DUAS  NECESSIDADES: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616530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ALIMENTO  ESPIRITUAL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04">
            <a:off x="251520" y="1906389"/>
            <a:ext cx="4932040" cy="3873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27"/>
          <a:stretch/>
        </p:blipFill>
        <p:spPr>
          <a:xfrm flipH="1">
            <a:off x="3923928" y="1839602"/>
            <a:ext cx="4680520" cy="4006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CaixaDeTexto 20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NECESSIDADES  DO  CORPO  SUCEDEM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DO  ESPÍRITO.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8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827584" y="197254"/>
            <a:ext cx="7776864" cy="87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PROGRESSO  INDIVIDUAL  E  COLETIVO</a:t>
            </a:r>
            <a:endParaRPr lang="pt-BR" sz="29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9"/>
          <a:stretch/>
        </p:blipFill>
        <p:spPr>
          <a:xfrm>
            <a:off x="4644008" y="2986075"/>
            <a:ext cx="4896544" cy="3683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" r="4302"/>
          <a:stretch/>
        </p:blipFill>
        <p:spPr>
          <a:xfrm>
            <a:off x="46491" y="1277374"/>
            <a:ext cx="5069871" cy="4311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aixaDeTexto 10"/>
          <p:cNvSpPr txBox="1"/>
          <p:nvPr/>
        </p:nvSpPr>
        <p:spPr>
          <a:xfrm>
            <a:off x="4572000" y="1628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TRABALHO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HOMEM!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2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t="-1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835696" y="116632"/>
            <a:ext cx="532859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02" y="5229200"/>
            <a:ext cx="90665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HUMANIDADE  NÃO  PODERIA  PROGREDIR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  PREEXISTÊNCIA  E  A  REEXISTÊNCIA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ALMA.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" y="4653136"/>
            <a:ext cx="91439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VOLTANDO  COM  O  PROGRESSO  QUE  JÁ  REALIZOU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ADQUIRINDO  DE  CADA  VEZ  ALGUMA  COISA  A 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MAIS,  A  ALMA  PASSA  GRADUALMENTE  DA 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BARBÁRIE  À  CIVILIZAÇÃO  MATERIAL  E 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DESTA  À  CIVILIZAÇÃO  MORAL.</a:t>
            </a:r>
          </a:p>
        </p:txBody>
      </p:sp>
    </p:spTree>
    <p:extLst>
      <p:ext uri="{BB962C8B-B14F-4D97-AF65-F5344CB8AC3E}">
        <p14:creationId xmlns:p14="http://schemas.microsoft.com/office/powerpoint/2010/main" val="34705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475656" y="175261"/>
            <a:ext cx="6255568" cy="3734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23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LEI  DO  TRABALHO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836712"/>
            <a:ext cx="9167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DEUS  ISENTASSE  O  HOMEM  DE  TRABALHAR: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 rot="388895">
            <a:off x="55797" y="152533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CORPO</a:t>
            </a:r>
          </a:p>
        </p:txBody>
      </p:sp>
      <p:sp>
        <p:nvSpPr>
          <p:cNvPr id="9" name="Retângulo 8"/>
          <p:cNvSpPr/>
          <p:nvPr/>
        </p:nvSpPr>
        <p:spPr>
          <a:xfrm rot="388895">
            <a:off x="4560554" y="166935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INTELIGÊNCIA</a:t>
            </a:r>
          </a:p>
        </p:txBody>
      </p:sp>
      <p:sp>
        <p:nvSpPr>
          <p:cNvPr id="12" name="Retângulo 11"/>
          <p:cNvSpPr/>
          <p:nvPr/>
        </p:nvSpPr>
        <p:spPr>
          <a:xfrm rot="21374125">
            <a:off x="-97127" y="5897602"/>
            <a:ext cx="480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MEMBROS  SE ATROFIARIAM.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21446122">
            <a:off x="4372163" y="5984318"/>
            <a:ext cx="480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PERMANECERIA  NA  INFÂNCIA.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5565338"/>
            <a:ext cx="9144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ESTA  RAZÃO  OS  ESPÍRITOS  NÃO  POUPAM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HOMENS  DO  TRABALHO  DAS  PESQUISAS,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DESCOBERTAS  E  INVENÇÕES.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412776" y="116632"/>
            <a:ext cx="6318448" cy="44542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23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SENTIDO  DA  EXPRESSÃO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42" b="-1"/>
          <a:stretch/>
        </p:blipFill>
        <p:spPr>
          <a:xfrm>
            <a:off x="0" y="1196752"/>
            <a:ext cx="4788024" cy="4715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27383"/>
            <a:ext cx="4982820" cy="489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3131840" y="4509120"/>
            <a:ext cx="2820476" cy="519497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SIGNIFICA: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536" y="5301208"/>
            <a:ext cx="91439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PESSOA  DEVE  COLOCAR  TODO  O  SEU  ESFORÇO  NO  TRABALHO  DIGNO  E  EDIFICANTE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PROL  DE  SI  MESMA  E  DO  SEMELHANTE.  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" y="764704"/>
            <a:ext cx="9122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“AJUDA-TE  A  TI  MESMO”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000" t="-2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16632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É  QUE  O  CÉU  (DEUS)</a:t>
            </a:r>
          </a:p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NOS  AJUDA? </a:t>
            </a:r>
            <a:endParaRPr lang="pt-BR" sz="3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228" y="1628800"/>
            <a:ext cx="9122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PONTO  DE  VISTA  MORAL  PODEMOS  PEDIR: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3968" y="3822139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LUZ  PARA  CLAREAR  O  NOSSO  CAMINHO;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63175" y="3818805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FORÇAS  PARA  RESISTIRMOS  AO  MAL;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13997" y="3822139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ASSISTÊNCIA  DOS  BONS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7984" y="3822139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CONSELHOS  AOS  BONS  ESPÍRITOS;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5976" y="4037582"/>
            <a:ext cx="4572000" cy="46166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379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RECEBEREMOS!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2857</TotalTime>
  <Words>472</Words>
  <Application>Microsoft Office PowerPoint</Application>
  <PresentationFormat>Apresentação na tela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219</cp:revision>
  <dcterms:created xsi:type="dcterms:W3CDTF">2012-10-15T11:47:02Z</dcterms:created>
  <dcterms:modified xsi:type="dcterms:W3CDTF">2018-06-15T04:27:19Z</dcterms:modified>
</cp:coreProperties>
</file>