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61" r:id="rId3"/>
    <p:sldId id="310" r:id="rId4"/>
    <p:sldId id="338" r:id="rId5"/>
    <p:sldId id="344" r:id="rId6"/>
    <p:sldId id="320" r:id="rId7"/>
    <p:sldId id="334" r:id="rId8"/>
    <p:sldId id="322" r:id="rId9"/>
    <p:sldId id="335" r:id="rId10"/>
    <p:sldId id="336" r:id="rId11"/>
    <p:sldId id="332" r:id="rId12"/>
    <p:sldId id="350" r:id="rId13"/>
    <p:sldId id="351" r:id="rId14"/>
    <p:sldId id="352" r:id="rId15"/>
    <p:sldId id="349" r:id="rId16"/>
    <p:sldId id="346" r:id="rId17"/>
    <p:sldId id="309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A3A3A3"/>
    <a:srgbClr val="C0C0C0"/>
    <a:srgbClr val="000000"/>
    <a:srgbClr val="080808"/>
    <a:srgbClr val="D5F1F7"/>
    <a:srgbClr val="B7FFFF"/>
    <a:srgbClr val="A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9726" autoAdjust="0"/>
  </p:normalViewPr>
  <p:slideViewPr>
    <p:cSldViewPr showGuides="1">
      <p:cViewPr varScale="1">
        <p:scale>
          <a:sx n="101" d="100"/>
          <a:sy n="101" d="100"/>
        </p:scale>
        <p:origin x="6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E2D3-B390-4733-87E9-27FFD6A74A1B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3A662-7301-44AD-88A1-E6BB8123C5E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5185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64C18-7853-45B7-8BD6-339BCDC82E74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60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102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156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51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ACC7A-1D4B-47B1-8368-FF3E41D4FB6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60E27-92CE-4B7D-B3C6-A23A7D05625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03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EE46-0AA6-4506-A5C6-C0201488E3A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7EEE2-7099-4BE9-AF27-513D9877A98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0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34AB-D4E5-40CA-BD8E-349E90DF25C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F19C5-2F61-4F92-B8E5-5AD4CE4FCAD5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BFFF-A174-4626-9CB2-7FE673CF8CB3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63EC-7734-4E07-992B-BF168A6179C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947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6E7A6-3479-4709-9B62-120DF160B872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1870-1672-4A27-BCE5-5139C259E5C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5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F89F6-B990-4560-B453-4961BC80BE20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B1E1C-3C84-4266-ACB9-A92B3DD75DF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59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95FF4-F5DF-44CF-AECB-491F3D1C996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61E9B-5913-4168-BF37-D7C488F1D48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7FCD-FF64-41DA-B934-04376E4B97D5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98C64-527B-49E2-A6B7-0E48DAD07671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022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F2E7-E030-4254-9D60-73922F5ECFAC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381F1-F1C7-403B-B302-CFD280F40929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4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F2396-AA9C-456C-9165-9041438C1D3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C6519-F4E2-4257-94FA-51EE9526D00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4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BBAD4-C29C-4E28-85FB-CF7DD9F4BFD7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2B515-07CA-4A1A-B551-87F09093166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58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4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3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80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73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89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61289-B2F9-4134-B445-34FC6F03541F}" type="datetimeFigureOut">
              <a:rPr lang="pt-BR" smtClean="0"/>
              <a:pPr/>
              <a:t>15/06/2018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E67EF-76CB-4FBE-A807-0AA7189B43A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985528-3EFD-4DBB-A5A4-129D045AF434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15/06/2018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DF1ED7-0910-4180-8BF1-1682D0BD12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01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77723"/>
            <a:ext cx="9144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995935" y="2476053"/>
            <a:ext cx="514806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PONHAIS  A 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CANDEIA  DEBAIXO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ALQUEIRE</a:t>
            </a:r>
          </a:p>
        </p:txBody>
      </p:sp>
      <p:sp>
        <p:nvSpPr>
          <p:cNvPr id="5" name="CaixaDeTexto 1"/>
          <p:cNvSpPr txBox="1"/>
          <p:nvPr/>
        </p:nvSpPr>
        <p:spPr>
          <a:xfrm>
            <a:off x="3995934" y="1609636"/>
            <a:ext cx="5148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CAP.  XXIV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95936" y="4134559"/>
            <a:ext cx="51480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CORAGEM  DA  FÉ</a:t>
            </a:r>
          </a:p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CARREGAR  SUA  CRUZ.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QUEM  QUISER  SALVAR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VIDA,  PERDÊ-LA-Á.</a:t>
            </a:r>
          </a:p>
        </p:txBody>
      </p:sp>
    </p:spTree>
    <p:extLst>
      <p:ext uri="{BB962C8B-B14F-4D97-AF65-F5344CB8AC3E}">
        <p14:creationId xmlns:p14="http://schemas.microsoft.com/office/powerpoint/2010/main" val="156411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20072" y="3140969"/>
            <a:ext cx="3240360" cy="504055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SIGA-ME!</a:t>
            </a:r>
          </a:p>
        </p:txBody>
      </p:sp>
      <p:sp>
        <p:nvSpPr>
          <p:cNvPr id="3" name="Retângulo 2"/>
          <p:cNvSpPr/>
          <p:nvPr/>
        </p:nvSpPr>
        <p:spPr>
          <a:xfrm>
            <a:off x="4572000" y="4365104"/>
            <a:ext cx="4572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TOMAR  OS  ENSINOS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DE  JESUS  COMO  DIRETRIZES.</a:t>
            </a: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88024" y="2996952"/>
            <a:ext cx="3924182" cy="545106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RENUNCIE   A  SI  MESMO:</a:t>
            </a:r>
          </a:p>
        </p:txBody>
      </p:sp>
      <p:sp>
        <p:nvSpPr>
          <p:cNvPr id="9" name="Retângulo 8"/>
          <p:cNvSpPr/>
          <p:nvPr/>
        </p:nvSpPr>
        <p:spPr>
          <a:xfrm>
            <a:off x="4572000" y="4365104"/>
            <a:ext cx="4572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DESPRENDER-SE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  EGOÍSMO.</a:t>
            </a: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5076056" y="3068960"/>
            <a:ext cx="3510136" cy="504056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TOME  A  SUA  CRUZ: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572000" y="4365104"/>
            <a:ext cx="45720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SUPORTAR  CORAJOSAMENTE  AS  TRIBULAÇÕES  E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PROVAS.</a:t>
            </a:r>
            <a:endParaRPr lang="pt-BR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699792" y="332656"/>
            <a:ext cx="3744416" cy="589443"/>
          </a:xfrm>
          <a:prstGeom prst="rect">
            <a:avLst/>
          </a:prstGeom>
        </p:spPr>
        <p:txBody>
          <a:bodyPr wrap="none">
            <a:prstTxWarp prst="textDeflate">
              <a:avLst/>
            </a:prstTxWarp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ROTEIRO</a:t>
            </a:r>
          </a:p>
        </p:txBody>
      </p:sp>
    </p:spTree>
    <p:extLst>
      <p:ext uri="{BB962C8B-B14F-4D97-AF65-F5344CB8AC3E}">
        <p14:creationId xmlns:p14="http://schemas.microsoft.com/office/powerpoint/2010/main" val="38780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0" grpId="0"/>
      <p:bldP spid="10" grpId="1"/>
      <p:bldP spid="11" grpId="0"/>
      <p:bldP spid="1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971600" y="150099"/>
            <a:ext cx="6264696" cy="72008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TESTEMUNHO  DA  FÉ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8135" y="5733256"/>
            <a:ext cx="9152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“PERDER  A  VIDA  PELO  AMOR  AO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EVANGELHO  E  SALVAR-SE”</a:t>
            </a:r>
          </a:p>
        </p:txBody>
      </p:sp>
    </p:spTree>
    <p:extLst>
      <p:ext uri="{BB962C8B-B14F-4D97-AF65-F5344CB8AC3E}">
        <p14:creationId xmlns:p14="http://schemas.microsoft.com/office/powerpoint/2010/main" val="31562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467544" y="1196752"/>
            <a:ext cx="3744416" cy="1224136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PERDER  A  VIDA: </a:t>
            </a:r>
            <a:endParaRPr lang="pt-BR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4591175" y="4296578"/>
            <a:ext cx="4552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DAR  AOS  PRAZERES  TERRESTRE  O  SEU  RELATIVO  VALOR. </a:t>
            </a:r>
          </a:p>
        </p:txBody>
      </p:sp>
    </p:spTree>
    <p:extLst>
      <p:ext uri="{BB962C8B-B14F-4D97-AF65-F5344CB8AC3E}">
        <p14:creationId xmlns:p14="http://schemas.microsoft.com/office/powerpoint/2010/main" val="280980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aixaDeTexto 18"/>
          <p:cNvSpPr txBox="1"/>
          <p:nvPr/>
        </p:nvSpPr>
        <p:spPr>
          <a:xfrm>
            <a:off x="4591175" y="4563125"/>
            <a:ext cx="4583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DEDICAR-SE  ÀS  </a:t>
            </a:r>
          </a:p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COISAS  ESPIRITUAIS.  </a:t>
            </a:r>
          </a:p>
        </p:txBody>
      </p:sp>
    </p:spTree>
    <p:extLst>
      <p:ext uri="{BB962C8B-B14F-4D97-AF65-F5344CB8AC3E}">
        <p14:creationId xmlns:p14="http://schemas.microsoft.com/office/powerpoint/2010/main" val="3773962590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562033" y="1286233"/>
            <a:ext cx="3209340" cy="864096"/>
          </a:xfrm>
          <a:prstGeom prst="rect">
            <a:avLst/>
          </a:prstGeom>
        </p:spPr>
        <p:txBody>
          <a:bodyPr wrap="none">
            <a:prstTxWarp prst="textTriangleInverted">
              <a:avLst/>
            </a:prstTxWarp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SALVAR-SE:</a:t>
            </a:r>
            <a:endParaRPr lang="pt-BR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560895" y="4661874"/>
            <a:ext cx="4564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FAZER  TRIUNFAR  EM  NÓS  AS  VERDADES  DO  EVANGELHO.</a:t>
            </a:r>
          </a:p>
        </p:txBody>
      </p:sp>
    </p:spTree>
    <p:extLst>
      <p:ext uri="{BB962C8B-B14F-4D97-AF65-F5344CB8AC3E}">
        <p14:creationId xmlns:p14="http://schemas.microsoft.com/office/powerpoint/2010/main" val="90325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ixaDeTexto 24"/>
          <p:cNvSpPr txBox="1"/>
          <p:nvPr/>
        </p:nvSpPr>
        <p:spPr>
          <a:xfrm>
            <a:off x="-1" y="5445224"/>
            <a:ext cx="91134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GANHAR  NA  VIDA  FUTURA  O  PRÊMIO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DA  CORAGEM,  DA  PERSEVERANÇA  E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DA  ABNEGAÇÃO  DE  QUE  DEMOS  PROVA.</a:t>
            </a:r>
          </a:p>
        </p:txBody>
      </p:sp>
    </p:spTree>
    <p:extLst>
      <p:ext uri="{BB962C8B-B14F-4D97-AF65-F5344CB8AC3E}">
        <p14:creationId xmlns:p14="http://schemas.microsoft.com/office/powerpoint/2010/main" val="32933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3203847" y="265110"/>
            <a:ext cx="3074221" cy="643610"/>
          </a:xfrm>
          <a:prstGeom prst="rect">
            <a:avLst/>
          </a:prstGeom>
        </p:spPr>
        <p:txBody>
          <a:bodyPr wrap="square">
            <a:prstTxWarp prst="textCanDown">
              <a:avLst/>
            </a:prstTxWarp>
            <a:spAutoFit/>
          </a:bodyPr>
          <a:lstStyle/>
          <a:p>
            <a:pPr algn="ctr"/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REFLEXÕES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5006" y="4490829"/>
            <a:ext cx="9140461" cy="212365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IDEALIZAR  UM  OBJETIVO  PARA  CONTEÚDO.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COMENTAR  A  IDEIA  DE  COMPREENSÃO  MAIS  DIFÍCIL.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EXPOR  A  IDEIA  QUE  LHE  CAUSOU  MAIOR  IMPACTO.</a:t>
            </a:r>
          </a:p>
          <a:p>
            <a:pPr marL="457200" indent="-457200" algn="ctr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sz="2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  APLICAÇÕES  PRÁTICAS  DO  TEMA  ESTUDADO.</a:t>
            </a:r>
          </a:p>
        </p:txBody>
      </p:sp>
    </p:spTree>
    <p:extLst>
      <p:ext uri="{BB962C8B-B14F-4D97-AF65-F5344CB8AC3E}">
        <p14:creationId xmlns:p14="http://schemas.microsoft.com/office/powerpoint/2010/main" val="209407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1691680" y="188640"/>
            <a:ext cx="5544616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PALAVRAS  DE  JESUS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-12118" y="5085184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ME  CONFESSAR  E  ME  RECONHECER</a:t>
            </a:r>
          </a:p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DIANTE  DOS  HOMENS,  EU  TAMBÉM  O  RECONHECEREI  E   O  CONFESSAREI  DIANTE  DE  MEU  PAI.  </a:t>
            </a:r>
            <a:endParaRPr lang="pt-BR" sz="24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716016" y="6453336"/>
            <a:ext cx="41897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(Mateus,  10 : 32-33;  LUCAS  9:26)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0" y="501317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  QUE  ME  RENEGAR  DIANTE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DOS  HOMENS,  TAMBÉM  EU  O  RENEGAREI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DIANTE  DE  MEU  PAI.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0" y="5013176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ALGUÉM  SE  ENVERGONHAR  DE  MIM  E  DAS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MINHAS  PALAVRAS,  O  FILHO  DO  HOMEM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TAMBÉM  DELE  SE  ENVERGONHARÁ.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5" grpId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/>
          <p:cNvSpPr txBox="1"/>
          <p:nvPr/>
        </p:nvSpPr>
        <p:spPr>
          <a:xfrm>
            <a:off x="0" y="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 CORAGEM  DA  FÉ </a:t>
            </a:r>
          </a:p>
          <a:p>
            <a:pPr algn="ctr"/>
            <a:r>
              <a:rPr lang="pt-BR" sz="3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NAS  OPINIÕES  PRÓPR</a:t>
            </a:r>
            <a:r>
              <a:rPr lang="pt-BR" sz="4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IAS  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0" y="5445224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MÉRITO  NAQUELE  QUE  NÃO  TEME  PROCLAMAR  IDEIAS  QUE  NÃO  SÃO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AS  DE  TODA  GENTE.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-3116" y="5405154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HÁ  SEMPRE  FRAQUEZA  EM  RECUAR  ALGUÉM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DIANTE  DAS  CONSEQUÊNCIAS  QUE  LHE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ACARRETA  A  SUA  OPINIÃO  E  EM  RENEGÁ-LA.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5805264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SEMPRE  FOI  TIDA  EM  GRANDE  ESTIMA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ENTRE  OS  HOMENS.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1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7" grpId="0"/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195736" y="116633"/>
            <a:ext cx="4752528" cy="576064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  SIGNIFICADO 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5836" y="5717287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“CONFESSAR  E  RECONHECER  JESUS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DIANTE  DOS  HOMENS”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556533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DAR  TESTEMUNHO  DOS  SEUS  ENSINAMENTOS,  VIVENDO  DE  ACORDO  COM  ELES,  SEM  TEMER  PRATICÁ-LOS  OU  DEFENDÊ-LOS.  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06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33000" r="-5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0" y="44624"/>
            <a:ext cx="91252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DEVEMOS  ENTENDER  PELAS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PALAVRAS  DE  JESUS?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-18701" y="5301208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JESUS  É  O  ENVIADO  DE  DEUS  PARA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NOS  ENSINAR  SUAS  LEIS.</a:t>
            </a:r>
            <a:endParaRPr lang="pt-BR" sz="2600" b="1" dirty="0">
              <a:solidFill>
                <a:srgbClr val="FFFF00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-10335" y="52292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O  MESTRE  SABE  DO  NOSSO  ESFORÇO  EM  PRATICAR  O  BEM  E  NOS  RECONHECERÁ  DIANTE  DO  PAI,  COMO  SEGUIDORES  DE  SEUS  ENSINAMENTOS.</a:t>
            </a:r>
            <a:endParaRPr lang="pt-BR" sz="2400" b="1" dirty="0">
              <a:solidFill>
                <a:srgbClr val="FFFF00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4827" y="5301208"/>
            <a:ext cx="91291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“EU  TAMBÉM  O  RECONHECEREI  E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397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CONFESSAREI  DIANTE  DO  MEU  PAI”</a:t>
            </a:r>
            <a:endParaRPr lang="pt-BR" sz="2600" b="1" dirty="0">
              <a:solidFill>
                <a:srgbClr val="FFFF00"/>
              </a:solidFill>
              <a:effectLst>
                <a:glow rad="1397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96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923928" y="332656"/>
            <a:ext cx="5220072" cy="1152128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6390"/>
              </a:avLst>
            </a:prstTxWarp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 RENEGAR  JESUS ”  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  QUE  SIGNIFICA?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301208"/>
            <a:ext cx="914356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CONHECER  SEUS  ENSINAMENTOS  E,  POR  VERGONHA,  DESINTERESSE  OU  COMODISMO,</a:t>
            </a:r>
          </a:p>
          <a:p>
            <a:pPr algn="ctr"/>
            <a:r>
              <a:rPr lang="pt-BR" sz="25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DEIXAR  DE  DIVULGÁ-LOS  E  VIVENCIÁ-LOS.</a:t>
            </a:r>
            <a:endParaRPr lang="pt-BR" sz="25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/>
          <a:stretch>
            <a:fillRect l="-42000" t="-13000" r="-9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439" y="116632"/>
            <a:ext cx="91435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NÃO  BASTA  TER  FÉ  E  GUARDÁ-LA  DENTRO  DE  SI?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5157192"/>
            <a:ext cx="914356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SEGUIDOR  DO  CRISTO  NÃO  PODE  GUARDAR  APENAS  PARA  SI,  EGOISTICAMENTE,  OS  ENSINAMENTOS  DO  MESTRE.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333" y="5357247"/>
            <a:ext cx="91435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  TRABALHAR  PELO  SEU  PRÓPRIO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FUTURO  E  PELO  DOS  OUTROS.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-7335" y="5165956"/>
            <a:ext cx="91435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COLOCAR  A  VERDADE  ACIMA  DOS  SEUS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INTERESSES  MATERIAIS.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333" y="5311080"/>
            <a:ext cx="9143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PROCLAMAR  ABERTAMENTE  A  SUA  FÉ.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333" y="4765847"/>
            <a:ext cx="91435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PERDERÃO  AS  VANTAGENS  DA  FÉ  QUE  ALIMENTAM  AQUELES  QUE  A  OCULTAM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PARA  NÃO  SOFRER  PREJUÍZOS  MATERIAIS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NESTE  MUNDO.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21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6" grpId="1"/>
      <p:bldP spid="8" grpId="0"/>
      <p:bldP spid="8" grpId="1"/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59842" y="313492"/>
            <a:ext cx="7380312" cy="451212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3041"/>
              </a:avLst>
            </a:prstTxWarp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AOS  ADEPTOS  DO  ESPIRITISMO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03848" y="3029849"/>
            <a:ext cx="567208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DOUTRINA  QUE  PROFESSAM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É  O  DESENVOLVIMENTO  E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APLICAÇÃO  DO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EVANGELHO  DE  JESUS.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258410" y="3183736"/>
            <a:ext cx="58881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SEMEIAM  NA  TERRA  O  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  COLHERÃO  NA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VIDA  ESPIRITUAL.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419872" y="3179962"/>
            <a:ext cx="56699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COLHERÃO  LÁ  OS  FRUTOS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  SUA  CORAGEM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  DA  SUA  FRAQUEZA.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874142" y="3183736"/>
            <a:ext cx="5269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COMENTÁRIO  DE </a:t>
            </a:r>
          </a:p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ALLAN  KARDEC:</a:t>
            </a:r>
            <a:endParaRPr lang="pt-BR" sz="30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9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/>
      <p:bldP spid="4" grpId="1"/>
      <p:bldP spid="9" grpId="0"/>
      <p:bldP spid="9" grpId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rcRect/>
          <a:stretch>
            <a:fillRect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-1" y="44624"/>
            <a:ext cx="91270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“CARREGAR  A  SUA  CRUZ;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QUEM  QUISER  SALVAR  A  VIDA,  PERDÊ-LA-Á”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-2027" y="5229200"/>
            <a:ext cx="912873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  ALGUÉM  QUISER  VIR  NAS  MINHAS  PEGADAS,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RENUNCIE  A  SI MESMO,  TOME  A  SUA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CRUZ  E  SIGA-ME.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5517232"/>
            <a:ext cx="9102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PORQUANTO,  AQUELE  QUE  QUISER  SALVAR</a:t>
            </a:r>
          </a:p>
          <a:p>
            <a:pPr algn="ctr"/>
            <a:r>
              <a:rPr lang="pt-BR" sz="27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SI  MESMO,  PERDER-SE-Á.</a:t>
            </a:r>
            <a:endParaRPr lang="pt-BR" sz="27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1412" y="5517232"/>
            <a:ext cx="910258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AQUELE  QUE  SE  PERDER  POR  AMOR  </a:t>
            </a:r>
          </a:p>
          <a:p>
            <a:pPr algn="ctr"/>
            <a:r>
              <a:rPr lang="pt-BR" sz="2600" b="1" dirty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MIM  E  AO  EVANGELHO  SE  SALVARÁ.</a:t>
            </a:r>
            <a:endParaRPr lang="pt-BR" sz="2600" b="1" dirty="0">
              <a:solidFill>
                <a:srgbClr val="FFFF00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55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</p:bldLst>
  </p:timing>
</p:sld>
</file>

<file path=ppt/theme/theme1.xml><?xml version="1.0" encoding="utf-8"?>
<a:theme xmlns:a="http://schemas.openxmlformats.org/drawingml/2006/main" name="blan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2239</TotalTime>
  <Words>599</Words>
  <Application>Microsoft Office PowerPoint</Application>
  <PresentationFormat>Apresentação na tela (4:3)</PresentationFormat>
  <Paragraphs>105</Paragraphs>
  <Slides>16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Wingdings</vt:lpstr>
      <vt:lpstr>blank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Cidinha</dc:creator>
  <cp:lastModifiedBy>Rosi Meri</cp:lastModifiedBy>
  <cp:revision>179</cp:revision>
  <dcterms:created xsi:type="dcterms:W3CDTF">2012-10-15T11:47:02Z</dcterms:created>
  <dcterms:modified xsi:type="dcterms:W3CDTF">2018-06-15T04:24:14Z</dcterms:modified>
</cp:coreProperties>
</file>