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310" r:id="rId4"/>
    <p:sldId id="263" r:id="rId5"/>
    <p:sldId id="319" r:id="rId6"/>
    <p:sldId id="334" r:id="rId7"/>
    <p:sldId id="322" r:id="rId8"/>
    <p:sldId id="323" r:id="rId9"/>
    <p:sldId id="324" r:id="rId10"/>
    <p:sldId id="332" r:id="rId11"/>
    <p:sldId id="333" r:id="rId12"/>
    <p:sldId id="331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D5F1F7"/>
    <a:srgbClr val="B7FFFF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5" y="2670011"/>
            <a:ext cx="51480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PONHAIS  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CANDEIA  DEBAIXO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ALQUEIRE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995936" y="1628800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XXIV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4437112"/>
            <a:ext cx="5148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SÃO  OS  QUE  GOZAM  SAÚDE  QUE  PRECISAM  DE  MÉDICO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OUTRAS  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IMPLICAÇÕES  DA  MEDIUNIDADE: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" y="4365104"/>
            <a:ext cx="4581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MEDIUNIDADE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ENVOLVE  NECESSARIAMENTE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RELAÇÕES  HABITUAIS  COM  OS  ESPÍRITOS  SUPERIORES.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4725144"/>
            <a:ext cx="4564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APENAS  UMA  APTIDÃO  PARA  SERVIR  DE INSTRUMENTO   AOS  ESPÍRITOS,  EM  GERAL.  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26896" y="188640"/>
            <a:ext cx="5512797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0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BOM  MÉDIUM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295" y="57332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AQUELE  QUE  SE  COMUNICA  FACILMENTE.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5892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É  “SIMPÁTICO”  AOS  BONS  ESPÍRITOS.  E  SOMENTE  DELES  TEM  ASSISTÊNCIA.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56176" y="1556792"/>
            <a:ext cx="2691646" cy="28803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33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37321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UNICAMENTE  NESTE  SENTIDO  É  QUE  AS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QUALIDADES  MORAIS  SE  TORNAM  ONIPONTES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SOBRE  A  MEDIUNIDADE.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7" grpId="0"/>
      <p:bldP spid="7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365104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188640"/>
            <a:ext cx="4824536" cy="65204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BANQUETE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512" y="5048597"/>
            <a:ext cx="91132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ESTANDO  JESUS  À  MESA  EM  CASA  DE  MATEUS,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VIERAM  MUITOS  PUBLICANOS  E  GENTE  DE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  VIDA,  QUE  SE  PUSERAM  À  MESA  COM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E  SEUS  DISCÍPULOS.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64088" y="1124744"/>
            <a:ext cx="282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(Mateus,  9:10  a  12)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085184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FARISEUS  PERGUNTAM  AOS  DISCÍPULOS: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COMO  É  QUE  O  VOSSO  MESTRE  COME  COM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PUBLICANOS  E  PESSOAS  DE  MÁ  VIDA?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5157192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TENDO  OS  OUVIDO,  DISSE-LHES  JESUS: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-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OS  QUE  GOZAM  SAÚDE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PRECISAM  DE  MÉDICO.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3568" y="225716"/>
            <a:ext cx="7704856" cy="6109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DO  BANQUETE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701" y="4976589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  QUE  O  MESTRE  ABRAÇA  A  TODOS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DESEJEM  A  ALIMENTAÇÃO  ESPIRITUAL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DOS  SEUS  ENSINAMENTOS,  NOS  TRABALHOS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  VINHA.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07704" y="116632"/>
            <a:ext cx="525658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INTERPRETAÇÃO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701" y="50131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SÃO  OS  QUE  GOZAM  SAÚDE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PRECISAM  DE  MÉDICO”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9411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PUBLICANOS  E  AQUELAS  PESSOAS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CONSIDERADAS  DE  MÁ  VIDA  ERAM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“DOENTES  DA  ALMA”.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49411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ISSO  JESUS  OS  ACOLHEU,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RECONHECENDO  NELES  OS  NECESSITADOS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ESCLARECIMENTO  E  CONSOLO.  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55976" y="6402814"/>
            <a:ext cx="4695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Seg.  Espiritismo  -   Introdução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531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116632"/>
            <a:ext cx="912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QUE  TIPO  DE  PESSOAS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JESUS  BUSCAVA?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701" y="523268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SE  ACERCAVA,  PRINCIPALMENTE,  DOS  POBRES  E  DOS  DESERDADOS,  PORQUE  SÃO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MAIS  NECESSITAM  DE  CONSOLAÇÕES;</a:t>
            </a:r>
            <a:endParaRPr lang="pt-BR" sz="26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8701" y="548877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DÓCEIS  E  NÃO  DOS  ORGULHOSOS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JULGAM  DE  NADA  PRECISAR.</a:t>
            </a:r>
            <a:endParaRPr lang="pt-BR" sz="26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15230" y="200253"/>
            <a:ext cx="6713539" cy="70846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CONCESSÃO  DA  MEDIUNIDADE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27007" y="5085184"/>
            <a:ext cx="5816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ALLAN  KARDEC: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9433" y="5013176"/>
            <a:ext cx="5724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 A  MEDIUNIDADE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CONCEDIDA  A  PESSOAS  INDIGNAS?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95936" y="476672"/>
            <a:ext cx="4392488" cy="61429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MEDIUNIDADE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512" y="53012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INERENTE  A  UMA  DISPOSIÇÃO  ORGÂNICA,  DE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QUALQUER  PESSOA  PODE  SER  DOTADA.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7176" y="5229200"/>
            <a:ext cx="9107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CONFERIDA  SEM  DISTINÇÃO,  A  FIM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OS  ESPÍRITOS  POSSAM  TRAZER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LUZ  A  TODOS.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592" y="448216"/>
            <a:ext cx="4693424" cy="154062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659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MEDIUNIDADE  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PESSOAS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INDIGNAS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157192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  ESPÍRITOS  LHES  VÊM  AO  AUXÍLIO  E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SEUS  CONSELHOS,  DADOS  DIRETAMENTE,  SÃO  PARA  IMPRESSIONÁ-LOS  DE  MODO  MAIS  VIVO.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591" y="53012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DEUS,  EM  SUA  BONDADE,  NAS  MÃOS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LHES  COLOCA  A  LUZ.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3732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TERÁ  COMO  CONSEQUÊNCIA  A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PERDA  OU  PERVERSÃO  DA  MEDIUNIDADE.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0290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MAUS  ESPÍRITOS  SE  APROVEITAM  DESSES  MÉDIUNS  PARA  OS  OBSEDIAREM  E  ENGANAREM.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40290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PASSARÁ  POR  AFLIÇÕES  DEVIDO  AO  ORGULHO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AO  EGOÍSMO  QUE  ENDURECEM  O  CORAÇÃO.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260648"/>
            <a:ext cx="4537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SE  NÃO  UTILIZAR  A  MEDIUNIDADE  DIGNAMENTE?  </a:t>
            </a:r>
          </a:p>
        </p:txBody>
      </p:sp>
    </p:spTree>
    <p:extLst>
      <p:ext uri="{BB962C8B-B14F-4D97-AF65-F5344CB8AC3E}">
        <p14:creationId xmlns:p14="http://schemas.microsoft.com/office/powerpoint/2010/main" val="38780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1922</TotalTime>
  <Words>482</Words>
  <Application>Microsoft Office PowerPoint</Application>
  <PresentationFormat>Apresentação na tela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135</cp:revision>
  <dcterms:created xsi:type="dcterms:W3CDTF">2012-10-15T11:47:02Z</dcterms:created>
  <dcterms:modified xsi:type="dcterms:W3CDTF">2018-06-15T04:20:58Z</dcterms:modified>
</cp:coreProperties>
</file>