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61" r:id="rId4"/>
    <p:sldId id="263" r:id="rId5"/>
    <p:sldId id="256" r:id="rId6"/>
    <p:sldId id="287" r:id="rId7"/>
    <p:sldId id="308" r:id="rId8"/>
    <p:sldId id="290" r:id="rId9"/>
    <p:sldId id="294" r:id="rId10"/>
    <p:sldId id="295" r:id="rId11"/>
    <p:sldId id="259" r:id="rId12"/>
    <p:sldId id="296" r:id="rId13"/>
    <p:sldId id="304" r:id="rId14"/>
    <p:sldId id="307" r:id="rId15"/>
    <p:sldId id="30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1F7"/>
    <a:srgbClr val="000000"/>
    <a:srgbClr val="B7FFFF"/>
    <a:srgbClr val="A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3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9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68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57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14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33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07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40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7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53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70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14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7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992884"/>
            <a:ext cx="51423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PONHAIS  A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CANDEIA  DEBAIXO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ALQUEIRE</a:t>
            </a:r>
          </a:p>
        </p:txBody>
      </p:sp>
      <p:sp>
        <p:nvSpPr>
          <p:cNvPr id="2" name="Retângulo 1"/>
          <p:cNvSpPr/>
          <p:nvPr/>
        </p:nvSpPr>
        <p:spPr>
          <a:xfrm>
            <a:off x="4067944" y="2000453"/>
            <a:ext cx="5070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XXIV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78767" y="4797152"/>
            <a:ext cx="5159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NÃO  VADES  TER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OS  GENTIOS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1769" y="104864"/>
            <a:ext cx="7668344" cy="52322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  ÉPOCA  DE  JESUS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6059" y="764704"/>
            <a:ext cx="915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TUDO  ERA  CIRCUNSCRITO  E  LOCALIZADO: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14753"/>
            <a:ext cx="7524329" cy="5643247"/>
          </a:xfrm>
          <a:prstGeom prst="rect">
            <a:avLst/>
          </a:prstGeom>
        </p:spPr>
      </p:pic>
      <p:sp>
        <p:nvSpPr>
          <p:cNvPr id="14" name="Seta para a direita 13"/>
          <p:cNvSpPr/>
          <p:nvPr/>
        </p:nvSpPr>
        <p:spPr>
          <a:xfrm>
            <a:off x="4565941" y="4581128"/>
            <a:ext cx="438107" cy="21602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14754"/>
            <a:ext cx="7524328" cy="5643246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-1" y="2204864"/>
            <a:ext cx="456594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GENTIOS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ERAM  PEQUENOS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POVOS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CIRCUNVIZINHOS.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6060" y="2227480"/>
            <a:ext cx="42535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CASA  DE  ISRAEL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ERA  UM  PEQUENO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POVO.</a:t>
            </a:r>
          </a:p>
        </p:txBody>
      </p:sp>
      <p:sp>
        <p:nvSpPr>
          <p:cNvPr id="2" name="Seta para a direita 1"/>
          <p:cNvSpPr/>
          <p:nvPr/>
        </p:nvSpPr>
        <p:spPr>
          <a:xfrm rot="10295838">
            <a:off x="5963078" y="1772148"/>
            <a:ext cx="504056" cy="21602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 rot="10295838">
            <a:off x="7105359" y="1972622"/>
            <a:ext cx="504056" cy="21602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 rot="11967264">
            <a:off x="2433346" y="5624910"/>
            <a:ext cx="504056" cy="21602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0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7" grpId="0"/>
      <p:bldP spid="2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187624" y="332656"/>
            <a:ext cx="6408712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NOS  DIAS  ATUAIS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-22522" y="554103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GENTIOS  JÁ  NÃO  SÃO  UM  POVO,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SÃO  APENAS  UMA  OPINIÃO.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22522" y="554865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  IDEIAS  SE  UNIVERSALIZAM  E  ESPIRITUALIZAM-SE.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13074" y="260648"/>
            <a:ext cx="7272808" cy="10081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570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LUZ  DO  CONHECIMENTO  ESPIRITUAL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77995" y="3501008"/>
            <a:ext cx="50660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PARA  ELA  NÃO  EXISTEM  BARREIRAS;  TEM  SEU  FOCO  EM  TODA  PARTE,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E  TODOS  OS  HOMENS                                     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67944" y="3573016"/>
            <a:ext cx="50760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NÃO  CONSTITUI  PRIVILÉGIO  DE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NENHUMA  NAÇÃO;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88024" y="5229200"/>
            <a:ext cx="3775393" cy="563870"/>
          </a:xfrm>
          <a:prstGeom prst="rect">
            <a:avLst/>
          </a:prstGeom>
        </p:spPr>
        <p:txBody>
          <a:bodyPr wrap="none">
            <a:prstTxWarp prst="textFadeUp">
              <a:avLst>
                <a:gd name="adj" fmla="val 12888"/>
              </a:avLst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IRMÃOS.</a:t>
            </a:r>
            <a:endParaRPr lang="pt-BR" sz="4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1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221088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69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l="-6000" t="-11000" r="-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07504" y="44624"/>
            <a:ext cx="9031163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INSTRUÇÕES  DE  JESUS  AOS  APÓSTOLOS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581" y="580526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PROCUREIS  OS  GENTIOS  E  NÃO  ENTREIS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NAS  CIDADES  DOS  SAMARITANOS.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15969" y="5805264"/>
            <a:ext cx="91599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IDE,  ANTES  EM  BUSCA  DAS  OVELHAS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PERDIDAS  DA  CASA  DE  ISRAEL.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7470" y="5805264"/>
            <a:ext cx="91514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NOS  LUGARES  ONDE  FORDES,  PREGAI,  DIZENDO  QUE  O  REINO  DOS  CÉUS  ESTÁ  PRÓXIMO.</a:t>
            </a:r>
            <a:endParaRPr lang="pt-BR" sz="25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084168" y="724054"/>
            <a:ext cx="2668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(Mateus,  10:5  a  7)</a:t>
            </a:r>
          </a:p>
        </p:txBody>
      </p:sp>
    </p:spTree>
    <p:extLst>
      <p:ext uri="{BB962C8B-B14F-4D97-AF65-F5344CB8AC3E}">
        <p14:creationId xmlns:p14="http://schemas.microsoft.com/office/powerpoint/2010/main" val="3119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12118" y="446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“NÃO  VADES  TER  COM  OS  GENTIOS”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2118" y="5982379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OS  PAGÃOS  NÃO  ESTAVAM  AINDA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PREPARADOS  PARA  RECEBER  O  CRISTIANISMO. 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699792" y="5096797"/>
            <a:ext cx="4104456" cy="708467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SIGNIFICOU: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12118" y="596544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OS  APÓSTOLOS  DEVERIAM  DESPREZAR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OS  PAGÃOS. 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131840" y="5157192"/>
            <a:ext cx="3096344" cy="576064"/>
          </a:xfrm>
          <a:prstGeom prst="rect">
            <a:avLst/>
          </a:prstGeom>
        </p:spPr>
        <p:txBody>
          <a:bodyPr wrap="none">
            <a:prstTxWarp prst="textInflateBottom">
              <a:avLst/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SIGNIFICOU: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0115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/>
          <a:stretch>
            <a:fillRect t="-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91680" y="332656"/>
            <a:ext cx="5816038" cy="36004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1413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JUDEUS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66124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ESTAVAM  PREPARADOS  POR  MOISÉS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PELOS  PROFETAS. 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3217" y="566124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ACREDITAVAM  NO  DEUS  ÚNICO. 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566124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ESPERAVAM  PELO  MESSIAS.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2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355976" y="692696"/>
            <a:ext cx="4571999" cy="180020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1413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</a:t>
            </a:r>
          </a:p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OS</a:t>
            </a:r>
          </a:p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PAGÃOS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22369" y="4912666"/>
            <a:ext cx="46050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FALTAVA  A  BASE.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4725144"/>
            <a:ext cx="45289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ESTAVA  TUDO  POR  FAZER.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4653136"/>
            <a:ext cx="46050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CONVERSÃO  SE  DARIA  A  SEU  TEMPO.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0" y="4293096"/>
            <a:ext cx="457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ACHAVAM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AINDA  BASTANTE  ESCLARECIDOS  PARA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TÃO  PESADA  TAREFA.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025926" y="620688"/>
            <a:ext cx="366414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OS  </a:t>
            </a:r>
          </a:p>
          <a:p>
            <a:pPr algn="ctr">
              <a:lnSpc>
                <a:spcPct val="150000"/>
              </a:lnSpc>
            </a:pPr>
            <a:r>
              <a:rPr lang="pt-BR" sz="4000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APÓSTOLOS</a:t>
            </a:r>
            <a:endParaRPr lang="pt-BR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6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  <p:bldP spid="13" grpId="0"/>
      <p:bldP spid="13" grpId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20258" y="404664"/>
            <a:ext cx="6300700" cy="36004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1413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MAIS  TARDE...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536504" y="1700808"/>
            <a:ext cx="4572000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APÓSTOLOS  FORAM  PLANTAR  O  CRISTIANISMO  NO  CENTRO  DO  PAGANISMO.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7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1420258" y="188640"/>
            <a:ext cx="6300700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209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  OS  ESPÍRITAS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5759" y="5373216"/>
            <a:ext cx="91082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QUE  NÃO  DEVEM  APLICAR-SE: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8175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2800" dirty="0"/>
              <a:t>“NÃO  VADES  TER  COM  OS  GENTIOS”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6084168" y="2901640"/>
            <a:ext cx="2805991" cy="527359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SIGNIFICA:</a:t>
            </a:r>
            <a:endParaRPr lang="pt-BR" dirty="0"/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391543" cy="3246193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sp>
        <p:nvSpPr>
          <p:cNvPr id="32" name="CaixaDeTexto 31"/>
          <p:cNvSpPr txBox="1"/>
          <p:nvPr/>
        </p:nvSpPr>
        <p:spPr>
          <a:xfrm>
            <a:off x="36512" y="6021288"/>
            <a:ext cx="91074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AOS  INCRÉDULOS  SISTEMÁTICOS.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0" y="609329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AOS  ADVERSÁRIOS  INTERESSADOS.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0" y="609329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AOS  ZOMBADORES  OBSTINADOS.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2300285" cy="3264724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2275823" cy="3270557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16832"/>
            <a:ext cx="2198676" cy="3289087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36484"/>
            <a:ext cx="2304256" cy="3264724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</p:spTree>
    <p:extLst>
      <p:ext uri="{BB962C8B-B14F-4D97-AF65-F5344CB8AC3E}">
        <p14:creationId xmlns:p14="http://schemas.microsoft.com/office/powerpoint/2010/main" val="13048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2" grpId="1"/>
      <p:bldP spid="33" grpId="0"/>
      <p:bldP spid="34" grpId="0"/>
      <p:bldP spid="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1420258" y="188640"/>
            <a:ext cx="6300700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890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  OS  ESPÍRITAS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0" y="8367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2800" dirty="0"/>
              <a:t>“NÃO  VADES  TER  COM  OS  GENTIOS”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-33878" y="5229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QUE  DEVEM  APLICAR-SE: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6512" y="5877272"/>
            <a:ext cx="9073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AOS  DE  BOA  VONTADE.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0" y="5877272"/>
            <a:ext cx="912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AOS  QUE  DESEJAM  LUZ.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6300192" y="3171863"/>
            <a:ext cx="2448272" cy="534550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MAS:</a:t>
            </a:r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0" y="58772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AOS  QUE  QUEREM  VER.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544522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DEIXAR  TRANQUILOS  OS  OUTROS  NÃO  É  DAR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MOSTRA  DE  INDIFERENÇA, MAS  DE  BOA-POLÍTICA.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391543" cy="3061421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2300285" cy="3078897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4825"/>
            <a:ext cx="2275823" cy="3084398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16832"/>
            <a:ext cx="2198676" cy="3101873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036484"/>
            <a:ext cx="2304256" cy="3078897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</p:spTree>
    <p:extLst>
      <p:ext uri="{BB962C8B-B14F-4D97-AF65-F5344CB8AC3E}">
        <p14:creationId xmlns:p14="http://schemas.microsoft.com/office/powerpoint/2010/main" val="10565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2" grpId="1"/>
      <p:bldP spid="23" grpId="0"/>
      <p:bldP spid="23" grpId="1"/>
      <p:bldP spid="35" grpId="0"/>
      <p:bldP spid="35" grpId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</a:extLst>
          </a:blip>
          <a:srcRect/>
          <a:stretch>
            <a:fillRect l="-1000"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12118" y="116632"/>
            <a:ext cx="91561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HÁ  IDEIAS  QUE  SÃO  COMO</a:t>
            </a:r>
          </a:p>
          <a:p>
            <a:pPr algn="ctr"/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SEMENTES...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22522" y="5373216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PODEM  GERMINAR  FORA  DA  ESTAÇÃO  APROPRIADA,  NEM  EM  TERRENO  QUE  NÃO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TENHA  SIDO  DE  ANTEMÃO  PREPARADO.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7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1299</TotalTime>
  <Words>421</Words>
  <Application>Microsoft Office PowerPoint</Application>
  <PresentationFormat>Apresentação na tela (4:3)</PresentationFormat>
  <Paragraphs>85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blank</vt:lpstr>
      <vt:lpstr>1_Tema do Office</vt:lpstr>
      <vt:lpstr>1_blank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107</cp:revision>
  <dcterms:created xsi:type="dcterms:W3CDTF">2012-10-15T11:47:02Z</dcterms:created>
  <dcterms:modified xsi:type="dcterms:W3CDTF">2018-06-15T04:16:59Z</dcterms:modified>
</cp:coreProperties>
</file>