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61" r:id="rId4"/>
    <p:sldId id="256" r:id="rId5"/>
    <p:sldId id="263" r:id="rId6"/>
    <p:sldId id="259" r:id="rId7"/>
    <p:sldId id="286" r:id="rId8"/>
    <p:sldId id="276" r:id="rId9"/>
    <p:sldId id="278" r:id="rId10"/>
    <p:sldId id="279" r:id="rId11"/>
    <p:sldId id="281" r:id="rId12"/>
    <p:sldId id="280" r:id="rId13"/>
    <p:sldId id="287" r:id="rId14"/>
    <p:sldId id="28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FF"/>
    <a:srgbClr val="A3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AD50-0273-4660-8B78-74736D1DFAC9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A038-7B15-43B0-8E20-0AF0715211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36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6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57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1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33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7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40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7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53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70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14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7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453987"/>
            <a:ext cx="51354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PONHAIS  A  CANDEIA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DEBAIXO  DO  ALQUEIRE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839308" y="1537628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XXIV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78768" y="3789040"/>
            <a:ext cx="51526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CANDEIA  SOB  O  ALQUEIRE</a:t>
            </a:r>
          </a:p>
          <a:p>
            <a:pPr algn="ctr">
              <a:defRPr/>
            </a:pP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POR  QUE  FALA  JESUS</a:t>
            </a:r>
          </a:p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PARÁBOLAS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4466" y="165121"/>
            <a:ext cx="7615068" cy="5232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SEMEADURA  DAS  VERDADES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COISA  TEM  DE  VIR  NA  </a:t>
            </a:r>
            <a:r>
              <a:rPr lang="pt-BR" sz="2800" b="1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ÉPOCA  PRÓPRIA.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8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l="-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4482" y="5229200"/>
            <a:ext cx="9115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SEMENTE  LANÇADA  À  TERRA,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GERMINA.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4" y="188640"/>
            <a:ext cx="6768752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75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FORA  DA  ESTAÇÃO</a:t>
            </a:r>
          </a:p>
        </p:txBody>
      </p:sp>
    </p:spTree>
    <p:extLst>
      <p:ext uri="{BB962C8B-B14F-4D97-AF65-F5344CB8AC3E}">
        <p14:creationId xmlns:p14="http://schemas.microsoft.com/office/powerpoint/2010/main" val="95393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365104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374913449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/>
          <a:stretch>
            <a:fillRect l="-18000" t="1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13742" y="97468"/>
            <a:ext cx="7092280" cy="8112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  DE  JESUS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" y="5053383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ACENDE  UMA  CANDEIA  PARA  PÔ-LA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DEBAIXO  DO  ALQUEIRE;  PÕE-NA  SOBRE  O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CANDEEIRO,  A  FIM  DE  QUE  ILUMINE  A  TODOS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ESTÃO  NA  CASA.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92080" y="1124744"/>
            <a:ext cx="385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5 : 15  -  LUCAS,  8 : 16  -  17)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37669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 HÁ  SECRETO  QUE  NÃO  HAJA  DE  SER  DESCOBERTO,  NEM  NADA  OCULTO  QUE  NÃO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HAJA  DE  SER  CONHECIDO.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9672" y="404664"/>
            <a:ext cx="612068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LUZ  DA  CANDEIA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2118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LUZ  DOS  CONHECIMENTOS  ESPIRITUAIS.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95836" y="1844825"/>
            <a:ext cx="2952328" cy="50405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SIMBOLIZA: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12118" y="188640"/>
            <a:ext cx="9156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“NÃO  SE  DEVE  COLOCAR  A  CANDEIA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SOB  O  ALQUEIRE”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63888" y="2996952"/>
            <a:ext cx="5557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CONHECIMENTOS  ESPIRITUAIS  NÃO  DEVEM  FICAR  OCULTOS  EGOISTICAMENTE,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MAS  DIVULGADOS  EM  BENEFÍCIO  DE  TODOS.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44008" y="3140968"/>
            <a:ext cx="3540510" cy="114127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EXPLICAÇÃO  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KARDEC: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l="-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971600" y="188640"/>
            <a:ext cx="727280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CANDEIA  SOB  O  ALQUEIRE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22522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REVESTI-LAS  DE  MISTÉRIOS  E  DOGMAS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CUJO  EXAME  AS  RELIGIÕES  PROÍBEM.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770" y="566124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OCULTAR  AS  VERDADES  PARA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DOMINAR  O  POVO.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7993" y="116632"/>
            <a:ext cx="5028014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125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 FÉ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RACIOCINADA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157192"/>
            <a:ext cx="9143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COLOCAR  A  LUZ  SOB  O  ALQUEIRE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ESPECIALMENTE  QUANDO  O  HOMEM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RACIOCINA  SOBRE  A  SUA  FÉ.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81" y="5232682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DEU  A  INTELIGÊNCIA  AO  HOMEM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  COMPREENDER  AS  COISAS  DA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  E  AS  COISAS  DO  CÉU.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" y="54452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SEM  A  LUZ  DA  RAZÃO,  DESFALECE  A  FÉ.</a:t>
            </a:r>
          </a:p>
        </p:txBody>
      </p:sp>
    </p:spTree>
    <p:extLst>
      <p:ext uri="{BB962C8B-B14F-4D97-AF65-F5344CB8AC3E}">
        <p14:creationId xmlns:p14="http://schemas.microsoft.com/office/powerpoint/2010/main" val="41205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260648"/>
            <a:ext cx="8136904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CANDEIA  SOBRE  O  CANDEEIRO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53" y="57861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OBRIGAÇÃO  DE  REVELAR  TUDO,  À  TODOS.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484784"/>
            <a:ext cx="3323788" cy="1008111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125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SIGNIFICA: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096" y="5401379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VERDADES  SÃO  REVELADAS  GRADUALMENTE,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PROPORÇÃO  QUE  A  HUMANIDADE  SE  VAI  MOSTRANDO  AMADURECIDA  PARA  AS  RECEBER.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544" y="2132856"/>
            <a:ext cx="3323788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26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SIGNIFICA:</a:t>
            </a:r>
          </a:p>
        </p:txBody>
      </p:sp>
    </p:spTree>
    <p:extLst>
      <p:ext uri="{BB962C8B-B14F-4D97-AF65-F5344CB8AC3E}">
        <p14:creationId xmlns:p14="http://schemas.microsoft.com/office/powerpoint/2010/main" val="30554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72782" y="188640"/>
            <a:ext cx="660034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LUZ  SOB  RESERVA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35697" y="4725144"/>
            <a:ext cx="7309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REVELAR  SÓ  O  QUE  PODE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RECEBIDO.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72782" y="4909810"/>
            <a:ext cx="817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PREVIDENTE  SABEDORIA.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57877" y="4725144"/>
            <a:ext cx="70932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ASSIM  PROCEDEU  JESUS,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FALANDO  POR  PARÁBOLAS.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80794" y="4779149"/>
            <a:ext cx="7960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PROCEDEM  ATÉ  HOJE  OS  ESPÍRITOS.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2"/>
      <p:bldP spid="11" grpId="0"/>
      <p:bldP spid="11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53" y="1166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“NADA  HÁ  SECRETO  QUE  NÃO  </a:t>
            </a:r>
          </a:p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VENHA  SER 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CONHECIDO”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3" y="557123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HOMEM  PODE  CONHECER,  HOJE,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MISTÉRIOS.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80112" y="2636912"/>
            <a:ext cx="3323788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125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SIGNIFICA: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53" y="557507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HOMEM  CONHECERÁ,  UM  DIA,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MISTÉRIOS.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80112" y="3284984"/>
            <a:ext cx="3323788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26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SIGNIFICA:</a:t>
            </a:r>
          </a:p>
        </p:txBody>
      </p:sp>
    </p:spTree>
    <p:extLst>
      <p:ext uri="{BB962C8B-B14F-4D97-AF65-F5344CB8AC3E}">
        <p14:creationId xmlns:p14="http://schemas.microsoft.com/office/powerpoint/2010/main" val="36044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606</TotalTime>
  <Words>388</Words>
  <Application>Microsoft Office PowerPoint</Application>
  <PresentationFormat>Apresentação na tela (4:3)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blank</vt:lpstr>
      <vt:lpstr>1_Tema do Office</vt:lpstr>
      <vt:lpstr>1_blank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56</cp:revision>
  <dcterms:created xsi:type="dcterms:W3CDTF">2012-10-15T11:47:02Z</dcterms:created>
  <dcterms:modified xsi:type="dcterms:W3CDTF">2018-06-15T04:12:28Z</dcterms:modified>
</cp:coreProperties>
</file>