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8" r:id="rId3"/>
    <p:sldId id="394" r:id="rId4"/>
    <p:sldId id="367" r:id="rId5"/>
    <p:sldId id="368" r:id="rId6"/>
    <p:sldId id="345" r:id="rId7"/>
    <p:sldId id="371" r:id="rId8"/>
    <p:sldId id="372" r:id="rId9"/>
    <p:sldId id="384" r:id="rId10"/>
    <p:sldId id="373" r:id="rId11"/>
    <p:sldId id="388" r:id="rId12"/>
    <p:sldId id="390" r:id="rId13"/>
    <p:sldId id="391" r:id="rId14"/>
    <p:sldId id="393" r:id="rId15"/>
    <p:sldId id="337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FFFF"/>
    <a:srgbClr val="4400A8"/>
    <a:srgbClr val="5400D0"/>
    <a:srgbClr val="6600FF"/>
    <a:srgbClr val="3366CC"/>
    <a:srgbClr val="0033CC"/>
    <a:srgbClr val="0B4C87"/>
    <a:srgbClr val="FFFF4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90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94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33BC9-CD01-4838-ACD0-643FEE7AB655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64C18-7853-45B7-8BD6-339BCDC82E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07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23D118-13B0-49D1-8308-9091225047DE}" type="slidenum">
              <a:rPr lang="pt-BR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8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8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8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511D6-9A2C-403D-8F3A-2EC8F9F32ED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E0F94-E167-4340-85CE-AD2BACDAE21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25B96-D8F9-40ED-A2FD-B4B5B0D815C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C3A8-975C-420B-B2D0-3F5B37C0679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97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1D59-0FFE-475F-89C7-FE1663C2B8E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965A9-94B6-4226-B338-7F086B6F439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12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1396-8A41-438B-8AE1-B7103D362DA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BBD56-4E71-4605-84CE-FC1037B2A32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67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DB272-7A11-44AC-81B6-5E6EBB1E387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90101-B1D2-4899-8610-AD97A52CC46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6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AF46-0CA0-40AD-9F2E-0B43C87A896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418F-F9BF-45CA-910C-FB4AAAE88E6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2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860E0-C909-4C7C-8755-0990EA96FD9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01DB-1D4B-4A68-9CCF-25662F98891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35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BCFEA-C15D-442E-828E-AE35B2DA1DF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E507E-9A94-4926-A4D9-221F9F9219A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1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65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3C1EA-176B-4C63-B6A9-6F32E7C35FB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7A9E-9398-4E45-B22D-54A97E59F81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34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AE01-0E8B-46BB-AA51-86D55D0113B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2D54F-8B29-4312-90B4-6953C130F2A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84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F0BD-7AE4-419F-9C7C-85A1C868F56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70437-7057-4166-BC14-3A6BB1DF5EA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1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7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9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0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0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3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0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0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8FA114-0892-4AFC-AEEE-3C82C915DDA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50CBFC-FFA4-4A5F-9667-3CC99C3D3BD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2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2.wdp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0.jpeg"/><Relationship Id="rId10" Type="http://schemas.microsoft.com/office/2007/relationships/hdphoto" Target="../media/hdphoto9.wdp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95936" y="1903472"/>
            <a:ext cx="51480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XXIII</a:t>
            </a:r>
          </a:p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ESTRANHA  MORAL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95936" y="4365104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VIM  TRAZER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PAZ,  MAS  A  DIVISÃO.</a:t>
            </a:r>
          </a:p>
        </p:txBody>
      </p:sp>
    </p:spTree>
    <p:extLst>
      <p:ext uri="{BB962C8B-B14F-4D97-AF65-F5344CB8AC3E}">
        <p14:creationId xmlns:p14="http://schemas.microsoft.com/office/powerpoint/2010/main" val="8391778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23728" y="260648"/>
            <a:ext cx="4752528" cy="432048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O  SIGNIFICADO</a:t>
            </a:r>
            <a:endParaRPr lang="pt-BR" sz="3800" dirty="0"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1" y="5448706"/>
            <a:ext cx="91594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EXPUNGI-LA  DO  MAL  PARA  QUE  A  DEPURAÇÃO  SEJA  MAIS  RÁPIDA,  COMO  SE  PÕE  FOGO  A  UM  CAMPO  PARA  DESTRUIR  AS  ERVAS  MÁS.  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908720"/>
            <a:ext cx="915943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“VIM  LANÇAR  FOGO  À  TERRA”</a:t>
            </a:r>
            <a:endParaRPr lang="pt-BR" sz="27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76672"/>
            <a:ext cx="2076495" cy="202211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Retângulo 3"/>
          <p:cNvSpPr/>
          <p:nvPr/>
        </p:nvSpPr>
        <p:spPr>
          <a:xfrm>
            <a:off x="3347864" y="260648"/>
            <a:ext cx="6264697" cy="1800200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20483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QUANDO   O   CAMPO  ESTIVER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PREPARADO:</a:t>
            </a:r>
            <a:endParaRPr lang="pt-BR" sz="2800" dirty="0"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7720" y="5232682"/>
            <a:ext cx="91594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 VOS  ENVIAREI  O  CONSOLADOR,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DE  VERDADE,  QUE  IRÁ  RESTABELECER  TODAS  AS  COISAS;  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5439" y="5517232"/>
            <a:ext cx="91594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DANDO  A  CONHECER  O  SENTIDO  VERDADEIRO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MINHAS  PALAVRAS.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068960"/>
            <a:ext cx="1666043" cy="1944216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01" y="3068960"/>
            <a:ext cx="1372615" cy="1935486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858" y="3123298"/>
            <a:ext cx="1267762" cy="1938972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53" y="3068960"/>
            <a:ext cx="1576709" cy="1950040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88" y="3068960"/>
            <a:ext cx="1559941" cy="1953524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61" y="3068960"/>
            <a:ext cx="1507062" cy="1964594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2" y="3068960"/>
            <a:ext cx="1480622" cy="1950040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</p:spTree>
    <p:extLst>
      <p:ext uri="{BB962C8B-B14F-4D97-AF65-F5344CB8AC3E}">
        <p14:creationId xmlns:p14="http://schemas.microsoft.com/office/powerpoint/2010/main" val="225360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92696"/>
            <a:ext cx="5148064" cy="576064"/>
          </a:xfrm>
          <a:prstGeom prst="rect">
            <a:avLst/>
          </a:prstGeom>
          <a:scene3d>
            <a:camera prst="perspectiveAbove"/>
            <a:lightRig rig="threePt" dir="t"/>
          </a:scene3d>
          <a:sp3d extrusionH="139700"/>
        </p:spPr>
        <p:txBody>
          <a:bodyPr wrap="square">
            <a:prstTxWarp prst="textFadeUp">
              <a:avLst>
                <a:gd name="adj" fmla="val 22807"/>
              </a:avLst>
            </a:prstTxWarp>
            <a:spAutoFit/>
            <a:scene3d>
              <a:camera prst="obliqueTopRight"/>
              <a:lightRig rig="threePt" dir="t"/>
            </a:scene3d>
            <a:sp3d extrusionH="127000" contourW="12700">
              <a:extrusionClr>
                <a:schemeClr val="bg1">
                  <a:lumMod val="50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O  ESPIRITISMO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987824" y="4869160"/>
            <a:ext cx="61561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VEM  REALIZAR,  NA  ÉPOCA  PREVISTA,  AS  PROMESSAS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CRISTO.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4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530120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cap="all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QUE  OS  HOMENS  RECONHECERÃO  ONDE</a:t>
            </a:r>
          </a:p>
          <a:p>
            <a:pPr algn="ctr">
              <a:defRPr/>
            </a:pPr>
            <a:r>
              <a:rPr lang="pt-BR" sz="2600" b="1" cap="all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ESTÃO  OS  SEUS  VERDADEIROS  INTERESSES</a:t>
            </a:r>
          </a:p>
          <a:p>
            <a:pPr algn="ctr">
              <a:defRPr/>
            </a:pPr>
            <a:r>
              <a:rPr lang="pt-BR" sz="2600" b="1" cap="all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RELAÇÃO  A  ESTE  MUNDO  E  AO  OUTRO.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15036" y="5372530"/>
            <a:ext cx="914788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AS  COISAS  SERÃO  RESTABELECIDAS  NA  TERRA, </a:t>
            </a:r>
          </a:p>
          <a:p>
            <a:pPr algn="ctr"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ACORDO  COM  A  VERDADE  E  OS  PRINCÍPIOS  ENSINADOS  PELO  CRISTO.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-3888" y="5733256"/>
            <a:ext cx="91189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ENTÃO  SE  COLOCARÃO  SOB  A 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MESMA  BANDEIRA:  A  DA  CARIDADE! 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285852" y="260648"/>
            <a:ext cx="6622327" cy="576064"/>
          </a:xfrm>
          <a:prstGeom prst="rect">
            <a:avLst/>
          </a:prstGeom>
          <a:noFill/>
        </p:spPr>
        <p:txBody>
          <a:bodyPr wrap="none">
            <a:prstTxWarp prst="textFadeUp">
              <a:avLst>
                <a:gd name="adj" fmla="val 8437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600" b="1" cap="all" dirty="0">
                <a:ln w="0"/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TEMPOS  VIRÃO...  </a:t>
            </a:r>
          </a:p>
        </p:txBody>
      </p:sp>
    </p:spTree>
    <p:extLst>
      <p:ext uri="{BB962C8B-B14F-4D97-AF65-F5344CB8AC3E}">
        <p14:creationId xmlns:p14="http://schemas.microsoft.com/office/powerpoint/2010/main" val="16695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101575" y="196526"/>
            <a:ext cx="2947321" cy="496169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9932530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3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7624" y="152544"/>
            <a:ext cx="6768751" cy="584775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0197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AFIRMAÇÕES  DE  JESUS </a:t>
            </a:r>
            <a:endParaRPr lang="pt-BR" sz="3000" dirty="0">
              <a:solidFill>
                <a:prstClr val="black"/>
              </a:solidFill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228184" y="980728"/>
            <a:ext cx="273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MATEUS,  10:34  A  36</a:t>
            </a:r>
          </a:p>
          <a:p>
            <a:pPr algn="ctr"/>
            <a:r>
              <a:rPr lang="pt-BR" sz="1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LUCAS,  12:49  A  53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068" y="5579948"/>
            <a:ext cx="91078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PENSEIS  QUE  EU  TENHA  VINDO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TRAZER  PAZ  A  TERRA;</a:t>
            </a:r>
            <a:endParaRPr lang="pt-BR" sz="2600" dirty="0">
              <a:solidFill>
                <a:prstClr val="black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780002"/>
            <a:ext cx="91594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VIM  TRAZER  A  PAZ,  MAS  A  ESPADA;</a:t>
            </a:r>
            <a:endParaRPr lang="pt-BR" sz="2600" dirty="0">
              <a:solidFill>
                <a:prstClr val="black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5" y="5815749"/>
            <a:ext cx="9159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VIM  TRAZER  A  DIVISÃO;</a:t>
            </a:r>
            <a:endParaRPr lang="pt-BR" sz="2800" dirty="0">
              <a:solidFill>
                <a:prstClr val="black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15439" y="5560784"/>
            <a:ext cx="91594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VIM  PARA  LANÇAR  FOGO  À  TERRA;  E  O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DESEJO  SENÃO  QUE  ELE  SE  ACENDA?</a:t>
            </a:r>
            <a:endParaRPr lang="pt-BR" sz="2600" dirty="0">
              <a:solidFill>
                <a:prstClr val="black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88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9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413" y="138698"/>
            <a:ext cx="91594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ESTARÃO  ESSAS  AFIRMAÇÕES  EM  CONTRADIÇÃO  COM  OS  SEUS  ENSINOS?  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7720" y="5661248"/>
            <a:ext cx="91594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HÁ  CONTRADIÇÃO.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413" y="5261139"/>
            <a:ext cx="91594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FORMA  NÃO  LHE  EXPRIME  COM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EXATIDÃO  O  PENSAMENTO.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15439" y="5157192"/>
            <a:ext cx="91594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TOMADAS  À  LETRA,  TENDERIAM  TRANSFORMAR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SUA  MISSÃO, TODA  DE  PAZ,  NOUTRA  DE  PERTURBAÇÃO  E  DISCÓRDIA.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1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52191" y="181703"/>
            <a:ext cx="6405051" cy="583002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1670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ESPADA,  DIVISÃO,  FOGO...  </a:t>
            </a:r>
            <a:endParaRPr lang="pt-BR" sz="3000" dirty="0"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87824" y="5013176"/>
            <a:ext cx="3456384" cy="648072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SIGNIFICAM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413" y="6093296"/>
            <a:ext cx="91265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DISCÓRDIA  E  VIOLÊNCIA  SEMEADAS  PELO  CRISTO.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75856" y="5085184"/>
            <a:ext cx="3005615" cy="504056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SIGNIFICAM: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5439" y="6093296"/>
            <a:ext cx="91594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MAL  VIRIA  DOS  HOMENS  E  NÃO  DELE.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782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971600" y="188640"/>
            <a:ext cx="7272807" cy="548679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13651"/>
              </a:avLst>
            </a:prstTxWarp>
            <a:spAutoFit/>
            <a:scene3d>
              <a:camera prst="orthographicFront"/>
              <a:lightRig rig="threePt" dir="t"/>
            </a:scene3d>
            <a:sp3d extrusionH="254000" contourW="12700">
              <a:extrusionClr>
                <a:srgbClr val="FFFF4B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A  DOUTRINA  DO  CRISTO</a:t>
            </a:r>
            <a:endParaRPr lang="pt-BR" sz="3400" dirty="0"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8304" y="5703639"/>
            <a:ext cx="91594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CONDENA  TODA  VIOLÊNCIA.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8306" y="5373216"/>
            <a:ext cx="91594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COLOCA  COMO  PRINCÍPIO: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CARIDADE,  A  FRATERNIDADE  E  O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AMOR  AO  PRÓXIMO. 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07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7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44008" y="404664"/>
            <a:ext cx="4636713" cy="1290435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26307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OS  ENSINOS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  DE  JESUS  </a:t>
            </a:r>
            <a:endParaRPr lang="pt-BR" sz="3600" dirty="0"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5965448"/>
            <a:ext cx="91594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OS  HOMENS  SÃO  IRMÃOS  E  DEUS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SOBERANAMENTE  MISERICORDIOSO.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22733" y="5949280"/>
            <a:ext cx="91594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  O  VOSSO  PRÓXIMO.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6021288"/>
            <a:ext cx="91594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FAZEI  O  BEM  AOS  QUE  VOS  PERSEGUEM.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5949280"/>
            <a:ext cx="91594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  OS  VOSSOS  INIMIGOS.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7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0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7413" y="98629"/>
            <a:ext cx="4546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RESISTÊNCIA  A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UMA  IDEIA  NOVA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85818" y="3059668"/>
            <a:ext cx="4422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julgamento  e  Abjuração  de  Galileu </a:t>
            </a:r>
          </a:p>
        </p:txBody>
      </p:sp>
      <p:sp>
        <p:nvSpPr>
          <p:cNvPr id="9" name="Retângulo 8"/>
          <p:cNvSpPr/>
          <p:nvPr/>
        </p:nvSpPr>
        <p:spPr>
          <a:xfrm rot="21079964">
            <a:off x="184235" y="5575992"/>
            <a:ext cx="4452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Julgamento  e  Sentença  de  Jesus Cristo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5733256"/>
            <a:ext cx="91594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  IDEIA  NOVA  ENCONTRA  OPOSIÇÃO  E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NENHUMA  HÁ  QUE  SE  IMPLANTE  SEM  LUTAS.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5733256"/>
            <a:ext cx="91055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RESISTÊNCIA  É  SEMPRE  PROPORCIONAL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IMPORTÂNCIA  DOS  RESULTADOS.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5733256"/>
            <a:ext cx="91284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QUANTO  MAIOR  ELA  É  TANTO  MAIS  NUMEROSOS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OS  INTERESSES  QUE  FERE.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60032" y="6309320"/>
            <a:ext cx="3715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 de  Fé  de  Barcelona - 1861</a:t>
            </a:r>
          </a:p>
        </p:txBody>
      </p:sp>
    </p:spTree>
    <p:extLst>
      <p:ext uri="{BB962C8B-B14F-4D97-AF65-F5344CB8AC3E}">
        <p14:creationId xmlns:p14="http://schemas.microsoft.com/office/powerpoint/2010/main" val="24475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0" grpId="1"/>
      <p:bldP spid="11" grpId="0"/>
      <p:bldP spid="11" grpId="1"/>
      <p:bldP spid="1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80" t="4791" r="9262" b="11845"/>
          <a:stretch/>
        </p:blipFill>
        <p:spPr bwMode="auto">
          <a:xfrm>
            <a:off x="116865" y="1052736"/>
            <a:ext cx="5000158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411760" y="5589241"/>
            <a:ext cx="4392488" cy="576064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ERAM  INEVITÁVEIS!</a:t>
            </a:r>
            <a:endParaRPr lang="pt-BR" sz="2400" dirty="0"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8" t="20454" r="24871" b="28167"/>
          <a:stretch/>
        </p:blipFill>
        <p:spPr bwMode="auto">
          <a:xfrm>
            <a:off x="4816127" y="1556792"/>
            <a:ext cx="414650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33" y="1340768"/>
            <a:ext cx="4453971" cy="3543916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0" y="5373216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INERENTES  À  INFERIORIDADE  HUMANA,  QUE  NÃO  PODIA  TRANSFORMAR-SE  REPENTINAMENTE. 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" y="1112276"/>
            <a:ext cx="4682817" cy="4000899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" y="764704"/>
            <a:ext cx="4290450" cy="5544616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20" name="Retângulo 19"/>
          <p:cNvSpPr/>
          <p:nvPr/>
        </p:nvSpPr>
        <p:spPr>
          <a:xfrm>
            <a:off x="4240956" y="2498120"/>
            <a:ext cx="48675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CUMPRIA  QUE  O  CRISTIANISMO  PASSASSE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POR  ESSA  LONGA  E  CRUEL  PROVA  PARA  MOSTRAR  TODA  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FORÇA.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188640"/>
            <a:ext cx="8964488" cy="497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AS  RESISTÊNCIAS  AO  CRISTIANISMO:</a:t>
            </a:r>
            <a:endParaRPr lang="pt-BR" sz="3100" dirty="0"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 rot="21064636">
            <a:off x="636664" y="6173399"/>
            <a:ext cx="36199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Crucificação  de  Pedro  em  Roma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02331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19" grpId="1"/>
      <p:bldP spid="2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54840" y="256630"/>
            <a:ext cx="7518663" cy="57606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O  PENSAMENTO  DO  CRISTO</a:t>
            </a:r>
            <a:endParaRPr lang="pt-BR" sz="3200" dirty="0"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1" y="5733256"/>
            <a:ext cx="91594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CREAIS  QUE  A  MINHA  DOUTRINA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ESTABELEÇA  PACIFICAMENTE.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271" y="5165229"/>
            <a:ext cx="91257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IRMÃOS,  SEPARADOS  PELAS  SUAS  RESPECTIVAS  CRENÇAS,  SE  COLOCARÃO  UM  CONTRA  O  OUTRO  E  A  DIVISÃO  REINARÁ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SEIO  DE  UMA  MESMA  FAMÍLIA.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5733256"/>
            <a:ext cx="91594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  TRARÁ  LUTAS  SANGRENTAS,  TENDO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PRETEXTO  O  MEU  NOME.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98938" y="2348880"/>
            <a:ext cx="2448272" cy="504056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ERA: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767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9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3490</TotalTime>
  <Words>533</Words>
  <Application>Microsoft Office PowerPoint</Application>
  <PresentationFormat>Apresentação na tela (4:3)</PresentationFormat>
  <Paragraphs>93</Paragraphs>
  <Slides>14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1_Tema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241</cp:revision>
  <dcterms:created xsi:type="dcterms:W3CDTF">2012-07-31T18:01:29Z</dcterms:created>
  <dcterms:modified xsi:type="dcterms:W3CDTF">2018-06-15T04:07:24Z</dcterms:modified>
</cp:coreProperties>
</file>