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314" r:id="rId3"/>
    <p:sldId id="341" r:id="rId4"/>
    <p:sldId id="342" r:id="rId5"/>
    <p:sldId id="350" r:id="rId6"/>
    <p:sldId id="351" r:id="rId7"/>
    <p:sldId id="349" r:id="rId8"/>
    <p:sldId id="347" r:id="rId9"/>
    <p:sldId id="348" r:id="rId10"/>
    <p:sldId id="337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B"/>
    <a:srgbClr val="CC6600"/>
    <a:srgbClr val="000000"/>
    <a:srgbClr val="FFCC00"/>
    <a:srgbClr val="DEF8FE"/>
    <a:srgbClr val="FFFFDD"/>
    <a:srgbClr val="FFFFFF"/>
    <a:srgbClr val="FFFFC5"/>
    <a:srgbClr val="D4D41A"/>
    <a:srgbClr val="CEB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3BC9-CD01-4838-ACD0-643FEE7AB655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4C18-7853-45B7-8BD6-339BCDC82E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0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95936" y="1700808"/>
            <a:ext cx="5148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XXIII</a:t>
            </a: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ESTRANHA  MORAL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95936" y="4581128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ABANDONAR  PAI,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MÃE  E  FILHOS</a:t>
            </a:r>
          </a:p>
        </p:txBody>
      </p:sp>
    </p:spTree>
    <p:extLst>
      <p:ext uri="{BB962C8B-B14F-4D97-AF65-F5344CB8AC3E}">
        <p14:creationId xmlns:p14="http://schemas.microsoft.com/office/powerpoint/2010/main" val="839177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028833" y="188640"/>
            <a:ext cx="3086331" cy="504055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69" y="4329678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9932530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80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22349" y="5733256"/>
            <a:ext cx="91540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HOUVER  DEIXADO,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  MEU  NOME:  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98268" y="206321"/>
            <a:ext cx="6912768" cy="60452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ESTRANHO  ENSINAMENTO  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052736"/>
            <a:ext cx="1730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 19:29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548" y="5733256"/>
            <a:ext cx="91244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CASA,  OS  SEUS  IRMÃOS,  OU  SUAS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IRMÃS,  OU  SEU  PAI,  OU  SUAS  TERRAS;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733256"/>
            <a:ext cx="9159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RECEBERÁ  O  CÊNTUPLO  DE  TUDO  ISSO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TERÁ  POR  HERANÇA  A  VIDA  ETERNA.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6955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22349" y="5661248"/>
            <a:ext cx="91540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DISCUTIR  AS  PALAVRAS,  DEVE-SE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AQUI  PROCURAR  O  PENSAMENTO.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387" y="332656"/>
            <a:ext cx="4846645" cy="1569660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9351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EXPRESSÕES  UTILIZADAS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POR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JESUS</a:t>
            </a:r>
            <a:endParaRPr lang="pt-BR" sz="3200" dirty="0"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39720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4547" y="107921"/>
            <a:ext cx="9129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ABANDONAR  PAI,  MÃE,  FILHO,  IRMÃOS...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" y="5805264"/>
            <a:ext cx="91171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REJEITAR  A  FAMÍLIA.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5903893"/>
            <a:ext cx="9117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ISTO  SERIA  A  NEGAÇÃO  DA  DOUTRINA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JESUS.</a:t>
            </a:r>
            <a:endParaRPr lang="pt-BR" sz="27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04248" y="2837062"/>
            <a:ext cx="2160240" cy="1168002"/>
          </a:xfrm>
          <a:prstGeom prst="rect">
            <a:avLst/>
          </a:prstGeom>
        </p:spPr>
        <p:txBody>
          <a:bodyPr wrap="square">
            <a:prstTxWarp prst="textTriangleInverted">
              <a:avLst>
                <a:gd name="adj" fmla="val 79940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É: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168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56781" y="188640"/>
            <a:ext cx="5841250" cy="165618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23981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SIGNIFICADO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DAS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MÁXIMAS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573" y="5157192"/>
            <a:ext cx="91171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POR  FIM  MOSTRAR  QUE  OS  INTERESSES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DA  VIDA  FUTURA  DEVEM  PREVALECER  SOBRE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INTERESSES  HUMANOS.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405" y="5229200"/>
            <a:ext cx="90805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ISTO  ESTÁ  DE  ACORDO  COM  A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DOUTRINA  DE  JESUS.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1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98"/>
          <a:stretch/>
        </p:blipFill>
        <p:spPr>
          <a:xfrm>
            <a:off x="107504" y="1718601"/>
            <a:ext cx="5256584" cy="41586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4" y="1628800"/>
            <a:ext cx="5256584" cy="41902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Retângulo 14"/>
          <p:cNvSpPr/>
          <p:nvPr/>
        </p:nvSpPr>
        <p:spPr>
          <a:xfrm>
            <a:off x="636412" y="26742"/>
            <a:ext cx="7871175" cy="980729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25080"/>
              </a:avLst>
            </a:prstTxWarp>
            <a:spAutoFit/>
            <a:scene3d>
              <a:camera prst="orthographicFront"/>
              <a:lightRig rig="threePt" dir="t"/>
            </a:scene3d>
            <a:sp3d extrusionH="254000" contourW="12700">
              <a:extrusionClr>
                <a:srgbClr val="FFFF4B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APLICAÇÃO  DESSAS  MÁXIMAS</a:t>
            </a:r>
            <a:endParaRPr lang="pt-BR" sz="3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969934" y="2708920"/>
            <a:ext cx="41740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APÓSTOLOS:</a:t>
            </a:r>
            <a:endParaRPr lang="pt-BR" sz="3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10408" t="5603" r="10660" b="12716"/>
          <a:stretch/>
        </p:blipFill>
        <p:spPr bwMode="auto">
          <a:xfrm>
            <a:off x="179512" y="1628800"/>
            <a:ext cx="5328592" cy="42484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Retângulo 19"/>
          <p:cNvSpPr/>
          <p:nvPr/>
        </p:nvSpPr>
        <p:spPr>
          <a:xfrm>
            <a:off x="4716016" y="3861048"/>
            <a:ext cx="4427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“QUANTO  A  NÓS,  VÊS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TUDO  DEIXAMOS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E  TE  SEGUIMOS.”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60032" y="2492896"/>
            <a:ext cx="4283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AQUELES  QUE  DEIXAM</a:t>
            </a:r>
          </a:p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FAMÍLIA  PARA  </a:t>
            </a:r>
          </a:p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DEFENDER  O</a:t>
            </a:r>
          </a:p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PAÍS.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848065" y="2492896"/>
            <a:ext cx="429593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FILHA  QUE  DEIXA  OS  PAIS  PARA  </a:t>
            </a:r>
          </a:p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ACOMPANHAR  O   ESPOSO.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 rot="20915755">
            <a:off x="-1692285" y="5895662"/>
            <a:ext cx="8280920" cy="830997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 INTERESSE  DA  VIDA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FUTURA</a:t>
            </a:r>
            <a:endParaRPr lang="pt-BR" sz="24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 rot="20972505">
            <a:off x="-144410" y="5856294"/>
            <a:ext cx="5404307" cy="892552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 INTERESSE  DA  FAMÍLIA</a:t>
            </a:r>
            <a:endParaRPr lang="pt-BR" sz="26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 rot="20881467">
            <a:off x="-444936" y="5949106"/>
            <a:ext cx="6338595" cy="892552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 INTERESSE  DA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PÁTRIA</a:t>
            </a:r>
            <a:endParaRPr lang="pt-BR" sz="26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7" grpId="0"/>
      <p:bldP spid="13" grpId="0"/>
      <p:bldP spid="13" grpId="1"/>
      <p:bldP spid="18" grpId="0"/>
      <p:bldP spid="11" grpId="0"/>
      <p:bldP spid="11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3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6237312"/>
            <a:ext cx="91125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POR  ISSO,  AS  AFEIÇÕES  SE  ROMPEM.  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9592" y="133390"/>
            <a:ext cx="7488832" cy="47705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 CUMPRIMENTO   DO   DEVER    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4555" y="764704"/>
            <a:ext cx="9148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DEVERES  QUE  SOBRELEVAM  A  OUTROS  DEVERES: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7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6061" y="5991671"/>
            <a:ext cx="8764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SEPARAÇÃO  É  UMA  LEI  DA  NATUREZA.</a:t>
            </a:r>
            <a:endParaRPr lang="pt-BR" sz="27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00619" y="44624"/>
            <a:ext cx="6683749" cy="64807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LÓGICA  DA  SEPARAÇÃO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5903893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NECESSÁRIA  AO  PROGRESSO  MORAL, 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QUANTO  AO  MATERIAL. 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38241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116632"/>
            <a:ext cx="7128792" cy="79208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CONTRIBUIÇÃO  DO  ESPIRITISMO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08518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MAS,  SE  FORTALECEM  NA  VIDA  ESPIRITUAL,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DEPURAÇÃO  DO  ESPÍRITO. </a:t>
            </a:r>
            <a:endParaRPr lang="pt-BR" sz="26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268760"/>
            <a:ext cx="2544780" cy="3157305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64" y="1340768"/>
            <a:ext cx="2433685" cy="3143130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599851"/>
            <a:ext cx="2473582" cy="3148789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92" y="1702397"/>
            <a:ext cx="2496565" cy="3166763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08" y="1671091"/>
            <a:ext cx="2123349" cy="3172421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57" y="1676749"/>
            <a:ext cx="2274099" cy="3190396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76749"/>
            <a:ext cx="2376264" cy="3166763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444500" contourW="6350"/>
        </p:spPr>
      </p:pic>
      <p:sp>
        <p:nvSpPr>
          <p:cNvPr id="2" name="Retângulo 1"/>
          <p:cNvSpPr/>
          <p:nvPr/>
        </p:nvSpPr>
        <p:spPr>
          <a:xfrm>
            <a:off x="0" y="5042500"/>
            <a:ext cx="9144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LAÇOS  VERDADEIROS  NÃO  SE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QUEBRAM  PELA  SEPARAÇÃO,  NEM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MESMO  PELA  MORTE  DO  CORPO. </a:t>
            </a:r>
            <a:endParaRPr lang="pt-BR" sz="2700" dirty="0"/>
          </a:p>
        </p:txBody>
      </p:sp>
      <p:sp>
        <p:nvSpPr>
          <p:cNvPr id="7" name="Retângulo 6"/>
          <p:cNvSpPr/>
          <p:nvPr/>
        </p:nvSpPr>
        <p:spPr>
          <a:xfrm>
            <a:off x="0" y="5055860"/>
            <a:ext cx="91711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MOSTRA  SEREM  OS  DO  ESPÍRITO  E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NÃO  OS  DO  CORPO  OS  VERDADEIROS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LAÇOS  DE  AFEIÇÃO.</a:t>
            </a:r>
            <a:endParaRPr lang="pt-BR" sz="27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4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330</Words>
  <Application>Microsoft Office PowerPoint</Application>
  <PresentationFormat>Apresentação na tela (4:3)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175</cp:revision>
  <dcterms:created xsi:type="dcterms:W3CDTF">2012-07-31T18:01:29Z</dcterms:created>
  <dcterms:modified xsi:type="dcterms:W3CDTF">2018-06-15T03:56:23Z</dcterms:modified>
</cp:coreProperties>
</file>