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8" r:id="rId3"/>
    <p:sldId id="341" r:id="rId4"/>
    <p:sldId id="324" r:id="rId5"/>
    <p:sldId id="325" r:id="rId6"/>
    <p:sldId id="316" r:id="rId7"/>
    <p:sldId id="327" r:id="rId8"/>
    <p:sldId id="329" r:id="rId9"/>
    <p:sldId id="333" r:id="rId10"/>
    <p:sldId id="332" r:id="rId11"/>
    <p:sldId id="330" r:id="rId12"/>
    <p:sldId id="334" r:id="rId13"/>
    <p:sldId id="335" r:id="rId14"/>
    <p:sldId id="340" r:id="rId15"/>
    <p:sldId id="337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00"/>
    <a:srgbClr val="DEF8FE"/>
    <a:srgbClr val="FFFFDD"/>
    <a:srgbClr val="FFFFFF"/>
    <a:srgbClr val="FFFFC5"/>
    <a:srgbClr val="000000"/>
    <a:srgbClr val="D4D41A"/>
    <a:srgbClr val="CEB85A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3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33BC9-CD01-4838-ACD0-643FEE7AB655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64C18-7853-45B7-8BD6-339BCDC82E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07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DF9D-6C7C-449B-BA26-01E824EF8504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DF9D-6C7C-449B-BA26-01E824EF8504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DF9D-6C7C-449B-BA26-01E824EF8504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DF9D-6C7C-449B-BA26-01E824EF8504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DF9D-6C7C-449B-BA26-01E824EF8504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8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8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8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758F-622B-440C-98AF-73BA6AA552D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AC2F-65D1-4FA2-BCC7-90AC6D7F8E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2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758F-622B-440C-98AF-73BA6AA552D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AC2F-65D1-4FA2-BCC7-90AC6D7F8E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3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758F-622B-440C-98AF-73BA6AA552D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AC2F-65D1-4FA2-BCC7-90AC6D7F8E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24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758F-622B-440C-98AF-73BA6AA552D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AC2F-65D1-4FA2-BCC7-90AC6D7F8E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7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758F-622B-440C-98AF-73BA6AA552D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AC2F-65D1-4FA2-BCC7-90AC6D7F8E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78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758F-622B-440C-98AF-73BA6AA552D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AC2F-65D1-4FA2-BCC7-90AC6D7F8E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95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758F-622B-440C-98AF-73BA6AA552D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AC2F-65D1-4FA2-BCC7-90AC6D7F8E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46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758F-622B-440C-98AF-73BA6AA552D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AC2F-65D1-4FA2-BCC7-90AC6D7F8E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9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65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758F-622B-440C-98AF-73BA6AA552D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AC2F-65D1-4FA2-BCC7-90AC6D7F8E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88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758F-622B-440C-98AF-73BA6AA552D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AC2F-65D1-4FA2-BCC7-90AC6D7F8E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14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758F-622B-440C-98AF-73BA6AA552D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AC2F-65D1-4FA2-BCC7-90AC6D7F8E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4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7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9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0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0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3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0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0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B758F-622B-440C-98AF-73BA6AA552D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CAC2F-65D1-4FA2-BCC7-90AC6D7F8E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8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microsoft.com/office/2007/relationships/hdphoto" Target="../media/hdphoto7.wdp"/><Relationship Id="rId4" Type="http://schemas.openxmlformats.org/officeDocument/2006/relationships/image" Target="../media/image9.jpe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96442" y="2977788"/>
            <a:ext cx="5147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ESTRANHA  MORAL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4" name="CaixaDeTexto 1"/>
          <p:cNvSpPr txBox="1"/>
          <p:nvPr/>
        </p:nvSpPr>
        <p:spPr>
          <a:xfrm>
            <a:off x="3851920" y="1897668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</a:t>
            </a:r>
            <a:r>
              <a:rPr lang="pt-BR" sz="2800" b="1" dirty="0" err="1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XXIII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96442" y="4437112"/>
            <a:ext cx="5147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ODIAR  OS  PAIS</a:t>
            </a:r>
          </a:p>
        </p:txBody>
      </p:sp>
    </p:spTree>
    <p:extLst>
      <p:ext uri="{BB962C8B-B14F-4D97-AF65-F5344CB8AC3E}">
        <p14:creationId xmlns:p14="http://schemas.microsoft.com/office/powerpoint/2010/main" val="8391778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4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9234" y="-27384"/>
            <a:ext cx="91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INTERPRETAÇÃO  DO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ENSINAMENTO  DE  JESUS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" y="5838363"/>
            <a:ext cx="9143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SENDO  UM  CONTRA-SENSO  TRADUZI-LO  POR</a:t>
            </a:r>
          </a:p>
          <a:p>
            <a:pPr algn="ctr"/>
            <a:r>
              <a:rPr lang="pt-BR" sz="2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ODIAR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NA  SUA  ACEPÇÃO  MODERNA.</a:t>
            </a:r>
            <a:endParaRPr lang="pt-BR" sz="2600" b="1" u="sng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" y="5565338"/>
            <a:ext cx="91439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MUITAS  PASSAGENS  HEBRAICAS,  O  VERBO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ODIAR 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EMPREGADO  NO  SENTIDO  DE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AMAR  TANTO  QUANTO  A  OUTRO; </a:t>
            </a:r>
            <a:endParaRPr lang="pt-BR" sz="26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" y="5805264"/>
            <a:ext cx="9143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“SE  ALGUÉM  VEM  A  MIM  E  NÃO  </a:t>
            </a:r>
            <a:r>
              <a:rPr lang="pt-BR" sz="2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ODEIA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SEU  PAI  E  A  SUA  MÃE...”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66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4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399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ESSÊNCIA  DOS  ENSINAMENTOS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JESUS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" y="5733256"/>
            <a:ext cx="9143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TÊM  POR  BASE  O  AMOR  E  A  CARIDADE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PRÓXIMO.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90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4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403648" y="188640"/>
            <a:ext cx="6218948" cy="576064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1448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LIÇÃO  DO  CRISTO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" y="5838363"/>
            <a:ext cx="9143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DEVEMOS  SÓ  AMAR,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HONRAR  NOSSO  PAI  E  NOSSA  MÃE.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99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3648" y="188640"/>
            <a:ext cx="6218948" cy="504056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6319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MÉTODO  DIDÁTICO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5766355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ENSINAR  O  MESTRE  UTILIZAVA  O  MAIS  EFICIENTE  MÉTODO  DIDÁTICO:  A  EXEMPLICAÇÃO.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445224"/>
            <a:ext cx="916219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EXEMPLIFICOU  O  AMOR,  NO  SEU  MAIS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PURO  GRAU,  NO  RELACIONAMENTO  AMIGO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CARINHOSO  COM  TODOS.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152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419872" y="188640"/>
            <a:ext cx="2808312" cy="576064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365104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9932530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2000" t="-3000" r="-19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0004" y="5013176"/>
            <a:ext cx="91540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ALGUÉM  VEM  A  MIM  E  NÃO  ODEIA  A  SEU  PAI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  SUA  MÃE,  A  SUA  MULHER  E  AS  SEUS  FILHOS,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SEUS  IRMÃOS  E  IRMÃS,  MESMO  A  SUA  PRÓPRIA  VIDA,  NÃO  PODE  SER  MEU  DISCÍPULO.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116632"/>
            <a:ext cx="8136904" cy="36004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ESTRANHO  ENSINAMENTO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18644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" y="332656"/>
            <a:ext cx="4355975" cy="1224136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7868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ANÁLISE  DE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KARDEC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32989" y="3488228"/>
            <a:ext cx="651621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DETERMINADAS  PALAVRAS  CONTIDAS  EM   ALGUMAS  PASSAGENS  DE  JESUS,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INTERPRETADAS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LITERALMENTE,  PARECEM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ESTAR  EM  DESACORDO  COM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SUA  DOUTRINA. 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4695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88640"/>
            <a:ext cx="4211960" cy="90872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ARGUMENTAÇÃO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15819" y="3717032"/>
            <a:ext cx="62281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SOBRE  O  QUE  JESUS  DISSE: </a:t>
            </a:r>
            <a:endParaRPr lang="pt-BR" sz="2600" dirty="0">
              <a:latin typeface="Arial Blac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7" y="980729"/>
            <a:ext cx="3838897" cy="576063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DE  KARDEC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172265" y="4869160"/>
            <a:ext cx="59717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PESSOALMENTE  ELE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NADA  ESCREVEU.</a:t>
            </a:r>
            <a:endParaRPr lang="pt-BR" sz="2600" dirty="0"/>
          </a:p>
        </p:txBody>
      </p:sp>
      <p:sp>
        <p:nvSpPr>
          <p:cNvPr id="9" name="Retângulo 8"/>
          <p:cNvSpPr/>
          <p:nvPr/>
        </p:nvSpPr>
        <p:spPr>
          <a:xfrm>
            <a:off x="3208777" y="4941168"/>
            <a:ext cx="59717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TUDO  FOI  ESCRITO  APÓS                      SUA  MORTE.</a:t>
            </a:r>
            <a:endParaRPr lang="pt-BR" sz="2600" dirty="0"/>
          </a:p>
        </p:txBody>
      </p:sp>
      <p:sp>
        <p:nvSpPr>
          <p:cNvPr id="10" name="Retângulo 9"/>
          <p:cNvSpPr/>
          <p:nvPr/>
        </p:nvSpPr>
        <p:spPr>
          <a:xfrm>
            <a:off x="3131839" y="4797152"/>
            <a:ext cx="59717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RECOPIADAS  COM  ESCRITA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MANUAL.</a:t>
            </a:r>
            <a:endParaRPr lang="pt-BR" sz="2600" dirty="0"/>
          </a:p>
        </p:txBody>
      </p:sp>
      <p:sp>
        <p:nvSpPr>
          <p:cNvPr id="11" name="Retângulo 10"/>
          <p:cNvSpPr/>
          <p:nvPr/>
        </p:nvSpPr>
        <p:spPr>
          <a:xfrm>
            <a:off x="3172265" y="4941168"/>
            <a:ext cx="59717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PASSANDO  DE  UMA  LÍNGUA</a:t>
            </a:r>
            <a:endParaRPr lang="pt-BR" sz="2600" dirty="0"/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OUTRA.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172265" y="4869160"/>
            <a:ext cx="59717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HÁ  DE  TER  EXPERIMENTADO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ALGUMA  ALTERAÇÃO.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87311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000" t="5000" r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44624"/>
            <a:ext cx="91312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PARTICULARIDADES  DOS  IDIOMAS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ÉPOCA: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" y="5589240"/>
            <a:ext cx="9143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MUITAS  PALAVRAS  TINHAM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VÁRIAS  SIGNIFICAÇÕES.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5805264"/>
            <a:ext cx="91439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SOFRERAM  TRANSFORMAÇÕES.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" y="5805264"/>
            <a:ext cx="91439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ALGUMAS  PERDERAM  SEU  VALOR.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5589240"/>
            <a:ext cx="9143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OUTRAS  PERDERAM  O  SEU  SIGNIFICADO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  DECORRER  DOS  SÉCULOS.</a:t>
            </a:r>
          </a:p>
        </p:txBody>
      </p:sp>
    </p:spTree>
    <p:extLst>
      <p:ext uri="{BB962C8B-B14F-4D97-AF65-F5344CB8AC3E}">
        <p14:creationId xmlns:p14="http://schemas.microsoft.com/office/powerpoint/2010/main" val="25533184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3" grpId="0"/>
      <p:bldP spid="13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3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93912" y="169476"/>
            <a:ext cx="6156176" cy="523220"/>
          </a:xfrm>
          <a:prstGeom prst="rect">
            <a:avLst/>
          </a:prstGeom>
        </p:spPr>
        <p:txBody>
          <a:bodyPr wrap="square">
            <a:prstTxWarp prst="textTriangleInverted">
              <a:avLst>
                <a:gd name="adj" fmla="val 7086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PRIMEIRO  EXEMPLO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514" y="5301208"/>
            <a:ext cx="910748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NO  GÊNESE  DESIGNA  6  DIAS,  SIGNIFICA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FASES  DA  CRIAÇÃO,  UM  PERÍODO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QUALQUER  DE  TEMPO.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5229" y="908720"/>
            <a:ext cx="91439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“O  MUNDO  FOI  FEITO  EM  6  DIAS”</a:t>
            </a:r>
          </a:p>
        </p:txBody>
      </p:sp>
    </p:spTree>
    <p:extLst>
      <p:ext uri="{BB962C8B-B14F-4D97-AF65-F5344CB8AC3E}">
        <p14:creationId xmlns:p14="http://schemas.microsoft.com/office/powerpoint/2010/main" val="321813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051720" y="188640"/>
            <a:ext cx="5031432" cy="523220"/>
          </a:xfrm>
          <a:prstGeom prst="rect">
            <a:avLst/>
          </a:prstGeom>
        </p:spPr>
        <p:txBody>
          <a:bodyPr wrap="square">
            <a:prstTxWarp prst="textTriangleInverted">
              <a:avLst>
                <a:gd name="adj" fmla="val 7086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SEGUNDO  EXEMPLO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9234" y="5448706"/>
            <a:ext cx="91439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“É  MAIS  FÁCIL  QUE  UM  </a:t>
            </a:r>
            <a:r>
              <a:rPr lang="pt-BR" sz="2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CAMELO 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PASSE  PELO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BURACO  DE  UMA  AGULHA,  DO  QUE  ENTRAR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RICO  NO  REINO  DOS  CÉUS.”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445224"/>
            <a:ext cx="91439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HEBREU,  A  MESMA  PALAVRA  CAMELO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SERVE  PARA  DESIGNAR  UM  CAMELO  (ANIMAL)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UM  CABO  OU  CORDA  GROSSA.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61" y="1252810"/>
            <a:ext cx="4747569" cy="476847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55"/>
          <a:stretch/>
        </p:blipFill>
        <p:spPr>
          <a:xfrm>
            <a:off x="4464120" y="937319"/>
            <a:ext cx="4788400" cy="457991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7" name="Retângulo 6"/>
          <p:cNvSpPr/>
          <p:nvPr/>
        </p:nvSpPr>
        <p:spPr>
          <a:xfrm>
            <a:off x="1" y="98629"/>
            <a:ext cx="9092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OUTROS  ASPECTOS  QUE  DEVEM  SER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CONSIDERADOS:  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08" y="971102"/>
            <a:ext cx="4880417" cy="4768478"/>
          </a:xfrm>
          <a:prstGeom prst="rect">
            <a:avLst/>
          </a:prstGeom>
          <a:scene3d>
            <a:camera prst="perspectiveLeft">
              <a:rot lat="0" lon="1500000" rev="0"/>
            </a:camera>
            <a:lightRig rig="threePt" dir="t"/>
          </a:scene3d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324818"/>
            <a:ext cx="4716656" cy="4840486"/>
          </a:xfrm>
          <a:prstGeom prst="rect">
            <a:avLst/>
          </a:prstGeom>
          <a:scene3d>
            <a:camera prst="perspectiveLeft">
              <a:rot lat="0" lon="1500000" rev="0"/>
            </a:camera>
            <a:lightRig rig="threePt" dir="t"/>
          </a:scene3d>
        </p:spPr>
      </p:pic>
      <p:sp>
        <p:nvSpPr>
          <p:cNvPr id="11" name="Retângulo 10"/>
          <p:cNvSpPr/>
          <p:nvPr/>
        </p:nvSpPr>
        <p:spPr>
          <a:xfrm>
            <a:off x="-7122" y="5085184"/>
            <a:ext cx="91146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MEIO  EM  QUE  JESUS  VIVIA  E  EM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  CONTEXTO  E  SITUAÇÃO  ELE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TRANSMITIU  AQUELE  ENSINAMENTO.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517232"/>
            <a:ext cx="91483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COSTUMES  E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CARACTERÍSTICAS  DA  ÉPOCA. 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19373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4000" t="4000" r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195736" y="-27384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INTERPRETAÇÃO:</a:t>
            </a:r>
            <a:endParaRPr lang="pt-BR" sz="28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56612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DESLIGAR-SE  DA  FORMA  E  PENETRAR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ESSÊNCIA  DA  IDEIA.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" y="5304948"/>
            <a:ext cx="91439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UMA  INTERPRETAÇÃO  RIGOROSAMENTE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LITERAL  NEM  SEMPRE  EXPRIME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PERFEITAMENTE  UM  PENSAMENTO.</a:t>
            </a:r>
          </a:p>
        </p:txBody>
      </p:sp>
    </p:spTree>
    <p:extLst>
      <p:ext uri="{BB962C8B-B14F-4D97-AF65-F5344CB8AC3E}">
        <p14:creationId xmlns:p14="http://schemas.microsoft.com/office/powerpoint/2010/main" val="6455227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473</Words>
  <Application>Microsoft Office PowerPoint</Application>
  <PresentationFormat>Apresentação na tela (4:3)</PresentationFormat>
  <Paragraphs>94</Paragraphs>
  <Slides>14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1_Tema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148</cp:revision>
  <dcterms:created xsi:type="dcterms:W3CDTF">2012-07-31T18:01:29Z</dcterms:created>
  <dcterms:modified xsi:type="dcterms:W3CDTF">2018-06-15T03:52:33Z</dcterms:modified>
</cp:coreProperties>
</file>