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314" r:id="rId3"/>
    <p:sldId id="316" r:id="rId4"/>
    <p:sldId id="310" r:id="rId5"/>
    <p:sldId id="325" r:id="rId6"/>
    <p:sldId id="321" r:id="rId7"/>
    <p:sldId id="324" r:id="rId8"/>
    <p:sldId id="317" r:id="rId9"/>
    <p:sldId id="307" r:id="rId10"/>
    <p:sldId id="319" r:id="rId11"/>
    <p:sldId id="304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4D41A"/>
    <a:srgbClr val="CEB85A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33BC9-CD01-4838-ACD0-643FEE7AB655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64C18-7853-45B7-8BD6-339BCDC82E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07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0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8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8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8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6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7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9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0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0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3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0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0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78584" y="2636912"/>
            <a:ext cx="4860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SEPAREIS  O  QUE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JUNTOU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4" name="CaixaDeTexto 1"/>
          <p:cNvSpPr txBox="1"/>
          <p:nvPr/>
        </p:nvSpPr>
        <p:spPr>
          <a:xfrm>
            <a:off x="3851920" y="1844824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</a:t>
            </a:r>
            <a:r>
              <a:rPr lang="pt-BR" sz="2800" b="1" dirty="0" err="1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XXII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95936" y="4581128"/>
            <a:ext cx="5142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DIVÓRCIO</a:t>
            </a:r>
          </a:p>
        </p:txBody>
      </p:sp>
    </p:spTree>
    <p:extLst>
      <p:ext uri="{BB962C8B-B14F-4D97-AF65-F5344CB8AC3E}">
        <p14:creationId xmlns:p14="http://schemas.microsoft.com/office/powerpoint/2010/main" val="8391778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4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79512" y="188640"/>
            <a:ext cx="4946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SEPARAÇÕES  SÃO  CONTRÁRIAS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LEI  DE  DEUS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pt-BR" sz="30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4235" y="5212357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FOR  PARA   ATENDER  UNICAMENTE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INTERESSES  MATERIAIS  E  NÃO  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SATISFAÇÃO  DA  LEI  DE  AMOR.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81619" y="2708920"/>
            <a:ext cx="2015696" cy="792088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SIM!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95536" y="2636912"/>
            <a:ext cx="2015696" cy="792088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NÃO!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14235" y="54452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FOR  PARA   EVITAR  MALES  MAIORES.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45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8" y="179929"/>
            <a:ext cx="2952328" cy="656783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39" y="4401686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629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6638" t="8068" r="17285" b="12070"/>
          <a:stretch/>
        </p:blipFill>
        <p:spPr bwMode="auto">
          <a:xfrm>
            <a:off x="4562937" y="3420426"/>
            <a:ext cx="4596940" cy="343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6406" t="8437" r="16796" b="12812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4597797" y="1052736"/>
            <a:ext cx="4575780" cy="1493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AFIRMATIVA  DE  JESUS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547" y="4437112"/>
            <a:ext cx="4571466" cy="14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“NÃO  SEPAREIS  O  QUE  DEUS  JUNTOU”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6638" t="8068" r="17285" b="12070"/>
          <a:stretch/>
        </p:blipFill>
        <p:spPr bwMode="auto">
          <a:xfrm>
            <a:off x="-24940" y="-43444"/>
            <a:ext cx="4596940" cy="347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6406" t="8437" r="16796" b="12812"/>
          <a:stretch>
            <a:fillRect/>
          </a:stretch>
        </p:blipFill>
        <p:spPr bwMode="auto">
          <a:xfrm>
            <a:off x="4539729" y="3386403"/>
            <a:ext cx="4619058" cy="347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-12722" y="3891995"/>
            <a:ext cx="456724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QUE  ENTÃO,  ORDENAVA  MOISÉS  QUE  O  MARIDO  DESSE  À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MULHER  UM  ESCRITO  DE  SEPARAÇÃO  E  A  DESPEDISSE?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554519" y="1052736"/>
            <a:ext cx="4589481" cy="1493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PERGUNTA  DOS  FARISEUS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753057" y="260648"/>
            <a:ext cx="5627255" cy="504056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RESPOSTA  DE  JESUS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3580" y="5013176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FOI  POR  CAUSA  DA  DUREZA  DO  VOSSO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CORAÇÃO  QUE  MOISÉS  PERMITIU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DESPEDÍSSEIS  VOSSAS  MULHERES; 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16" y="4813121"/>
            <a:ext cx="91074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ISSO  EU  VOS  DECLARO  QUE  AQUELE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  DESPEDE  SUA  MULHER,  A  NÃO  SER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CASO  DE  ADULTÉRIO,  E  DESPOSA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OUTRA,  COMETE  ADULTÉRIO;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37421" y="5085184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QUE  AQUELE  QUE  DESPOSA  A  MULHER  QUE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OUTRO  DESPEDIU  TAMBÉM  COMETE  ADULTÉRIO.</a:t>
            </a:r>
          </a:p>
        </p:txBody>
      </p:sp>
    </p:spTree>
    <p:extLst>
      <p:ext uri="{BB962C8B-B14F-4D97-AF65-F5344CB8AC3E}">
        <p14:creationId xmlns:p14="http://schemas.microsoft.com/office/powerpoint/2010/main" val="25533184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INDISSOLUBILIDADE  DO  CASAMENTO  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8771" y="522920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FOI  POR  CAUSA  DA  DUREZA  DOS  VOSSOS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CORAÇÕES  QUE  MOISÉS  PERMITIU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DESPEDÍSSEIS  VOSSAS  MULHERES.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8771" y="544522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NEM  MESMO  JESUS  A  CONSAGROU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QUANDO  DISSE: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4235" y="1166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  COMEÇO  NÃO  FOI  ASSIM...</a:t>
            </a:r>
            <a:endParaRPr lang="pt-BR" sz="3600" dirty="0">
              <a:solidFill>
                <a:prstClr val="black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14235" y="4149080"/>
            <a:ext cx="9129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SIGNIFICADO:</a:t>
            </a:r>
            <a:endParaRPr lang="pt-BR" sz="3200" dirty="0">
              <a:solidFill>
                <a:prstClr val="black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15719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  ORIGEM  DA  HUMANIDADE,  (QUE  NÃO  É  A  NOSSA)  QUANDO  OS  HOMENS  NÃO  ESTAVAM  PERVERTIDOS  PELO  EGOÍSMO,  PELO  ORGULHO,  PELA  VAIDADE  E  AMBIÇÃO.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-28470" y="54452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VIVIAM  SEGUNDO  A  LEI  DE  DEUS.</a:t>
            </a:r>
            <a:endParaRPr lang="pt-BR" sz="2800" dirty="0">
              <a:solidFill>
                <a:prstClr val="black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05" y="542606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NENHUM  ENSEJO  DAVAM  AO  REPÚDIO.</a:t>
            </a:r>
            <a:endParaRPr lang="pt-BR" sz="2800" dirty="0">
              <a:solidFill>
                <a:prstClr val="black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7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4000" t="-4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90499" y="332656"/>
            <a:ext cx="4341741" cy="432048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0452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REPÚDIO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486" y="558924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LEI  CIVIL  ADMITIDA  POR  JESUS  NO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CASO  DE  ADULTÉRIO.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558924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ESTABELECENDO  A  PROIBIÇÃO  DE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CASAR  COM  A  MULHER   REPUDIADA.</a:t>
            </a:r>
          </a:p>
        </p:txBody>
      </p:sp>
    </p:spTree>
    <p:extLst>
      <p:ext uri="{BB962C8B-B14F-4D97-AF65-F5344CB8AC3E}">
        <p14:creationId xmlns:p14="http://schemas.microsoft.com/office/powerpoint/2010/main" val="6792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7784" y="116632"/>
            <a:ext cx="3528392" cy="36004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FINALIDADE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4236" y="5543073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QUERIA  ABOLIR  UM  USO  BÁRBARO,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SUBSTITUINDO  A  LEI  CIVIL  MOSAICA: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LAPIDAÇÃO  DA  MULHER   ADÚLTERA.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-28470" y="5589240"/>
            <a:ext cx="9158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ERA  UMA  LEI  CIVIL,  SENDO  SUBSTITUÍDA  POR  OUTRA,  MAS  COMO  TODAS  AS  LEIS  DESSA  NATUREZA,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TINHA  DE  PASSAR  PELA  PROVA  DO  TEMPO.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127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-14235" y="5796975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CONTRÁRIO  À  LEI  DE  DEUS.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979712" y="188640"/>
            <a:ext cx="5112568" cy="462144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0201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DIVÓRCIO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4235" y="5412254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LEI  HUMANA  QUE  TEM  POR  OBJETO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SEPARAR  LEGALMENTE  O  QUE  JÁ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ESTÁ  SEPARADO.</a:t>
            </a:r>
            <a:endParaRPr lang="pt-BR" sz="2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21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2000" t="4000" r="2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357013" y="72976"/>
            <a:ext cx="6429973" cy="763736"/>
          </a:xfrm>
          <a:prstGeom prst="rect">
            <a:avLst/>
          </a:prstGeom>
        </p:spPr>
        <p:txBody>
          <a:bodyPr wrap="square">
            <a:prstTxWarp prst="textDeflateTop">
              <a:avLst>
                <a:gd name="adj" fmla="val 32243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APLICAÇÃO  DO  DIVÓRCIO</a:t>
            </a:r>
            <a:endParaRPr lang="pt-BR" sz="30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8771" y="55892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CASOS  EM  QUE  NÃO  SE  LEVOU  EM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   A  LEI  DIVINA  NA  UNIÃO: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98" y="1196752"/>
            <a:ext cx="3250794" cy="325079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09096" y="2060848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O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AMOR</a:t>
            </a:r>
          </a:p>
        </p:txBody>
      </p:sp>
    </p:spTree>
    <p:extLst>
      <p:ext uri="{BB962C8B-B14F-4D97-AF65-F5344CB8AC3E}">
        <p14:creationId xmlns:p14="http://schemas.microsoft.com/office/powerpoint/2010/main" val="372446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387</Words>
  <Application>Microsoft Office PowerPoint</Application>
  <PresentationFormat>Apresentação na tela (4:3)</PresentationFormat>
  <Paragraphs>73</Paragraphs>
  <Slides>11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126</cp:revision>
  <dcterms:created xsi:type="dcterms:W3CDTF">2012-07-31T18:01:29Z</dcterms:created>
  <dcterms:modified xsi:type="dcterms:W3CDTF">2018-06-15T03:48:11Z</dcterms:modified>
</cp:coreProperties>
</file>