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258" r:id="rId5"/>
    <p:sldId id="289" r:id="rId6"/>
    <p:sldId id="305" r:id="rId7"/>
    <p:sldId id="306" r:id="rId8"/>
    <p:sldId id="307" r:id="rId9"/>
    <p:sldId id="308" r:id="rId10"/>
    <p:sldId id="316" r:id="rId11"/>
    <p:sldId id="318" r:id="rId12"/>
    <p:sldId id="319" r:id="rId13"/>
    <p:sldId id="320" r:id="rId14"/>
    <p:sldId id="322" r:id="rId15"/>
    <p:sldId id="323" r:id="rId16"/>
    <p:sldId id="315" r:id="rId17"/>
    <p:sldId id="30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DA"/>
    <a:srgbClr val="ECE9D4"/>
    <a:srgbClr val="ECE4D4"/>
    <a:srgbClr val="EFECD9"/>
    <a:srgbClr val="F3F3E1"/>
    <a:srgbClr val="D4D41A"/>
    <a:srgbClr val="CEB85A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 autoAdjust="0"/>
    <p:restoredTop sz="99863" autoAdjust="0"/>
  </p:normalViewPr>
  <p:slideViewPr>
    <p:cSldViewPr showGuides="1">
      <p:cViewPr varScale="1">
        <p:scale>
          <a:sx n="101" d="100"/>
          <a:sy n="101" d="100"/>
        </p:scale>
        <p:origin x="7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BC9-CD01-4838-ACD0-643FEE7AB655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4C18-7853-45B7-8BD6-339BCDC82E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C59DF0-E165-4C70-A61A-6E4DFB94D4BB}" type="slidenum">
              <a:rPr lang="pt-BR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E58730-5ED8-41A1-A1D6-2B0E91C4BDAD}" type="slidenum">
              <a:rPr lang="pt-BR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7D4AD-2CB2-4566-8D86-56D49803B9F6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5AC7-D268-49AA-873E-6DF2A105B86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481B-A448-4440-9E7E-582F188954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4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23B6-BD1D-4C78-B9C3-3BFA4BBA5C1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A1BF-EBB7-4DF6-A026-2BBAD03FB37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0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2BFB-54CB-4645-AAE8-1FF73E118EB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F82-9B8C-419D-8CD6-4783F36939C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5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E633-CDD2-4812-BDE1-8C7E63066D3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C53B-E123-4876-84F9-74513292C02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7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C9D2-1788-405B-B4FE-436DE9ABE84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72D08-FD60-42D5-9151-96408AB9BA3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7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A6ADF-DF8E-49FB-A0E2-F0810EFA182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5D88-43CB-449E-B6B8-9FBDBF22DF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07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83C1-5BC7-41C2-89F3-CDE9152E56A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00E-8A80-43EE-8D45-DB561AAD947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07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B303-4D0A-44DA-B83E-E7E931448B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2EC4-7D4A-40C5-B644-841D8BF0690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5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5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8059-F826-43F4-8F0E-6FFB7F40B2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5C21-32C3-42AB-8D1A-1E9D87CB9F4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55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72A2-FE8A-4C95-BB32-A700ABC98DE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72B0-92C4-4D60-8B50-47F57168BD8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1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B3EB-D1EA-407C-B4D7-067647BDEAA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0DBD-4948-4FEC-B699-3CCB03A2BCF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1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240-CEEC-4A9F-A933-BEC6DBC5C2F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30DE-6691-4D15-93B8-E6F953E85EE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8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6B7A-9771-43BE-B018-7D5876B43CD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B06F-65F7-47FD-9E11-39D49509DD7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81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A0EF-3973-40B4-AE31-2E541216595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4FBA-1BAE-4A35-9335-62E19BA281B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61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047D-6A6F-42BE-9289-D0B45EE3ED0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679-A2F8-4368-9317-891F9F377EA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44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6FAA-99C1-406E-9840-7631E3E0DA6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0EDE-8351-4893-B18D-5319DD4294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58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6E62-22DB-4B4B-ACBA-012CFDCD540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425E-EF60-4A03-9C33-EA1395BEBBB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63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A75-499E-43B7-B9ED-4AEF2469BE1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CF3A-6DE6-41E1-B576-C787B06ABCA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C3C6-3227-445D-98A3-A1FFA49528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EC97-EB8A-42CC-A67D-486670443D1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94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2FBDB-7BB7-431E-B16D-0B2BB3C297D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51EF-A0CF-488A-819D-6D022F0EE5A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4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AD76-5A66-473B-B610-F28BE1070E4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5F01-E52E-4DBA-AEA3-7B3F491382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7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85E1-2CFF-48C5-BA34-4564736222A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5756-4130-48FB-BD15-63DAA38087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3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C23E-1D0F-43DB-BE25-C9E259F6667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9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057C-783D-4AA4-B23B-AF2CDA89D27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64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227E-3173-4CCA-841A-2F63F2E8E32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87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6EE4-6114-407A-A65A-C3692D93B10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49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D7DB-7086-4B9A-98EA-96575720DDD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13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A254-DFD0-4094-8171-71D3D7B39D0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0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7207-3F1E-4F28-A152-1A4939F836C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03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9FB3B-12BF-44CF-A73D-76B19DE3DC8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00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B6C4-5138-4516-A104-7CF6CA57A2F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92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FC00-2DFA-4E58-9F8B-692A68BFC3D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53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F2D0-BD40-4E30-AA1A-6D3512BACDA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6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DE4AB-96F6-4969-A236-40A41D9789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7DB17B-55DF-4E69-8A3F-BF0C94E191D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99759-8BAA-4EBF-9CD4-FD5187C084F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237DC-C473-4C69-814E-893B9550839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5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58401-C1B6-4F26-9B5C-6AE59A261C1E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8.wdp"/><Relationship Id="rId5" Type="http://schemas.openxmlformats.org/officeDocument/2006/relationships/image" Target="../media/image9.jpe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95936" y="2848287"/>
            <a:ext cx="51480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SEPAREIS  O  QUE  DEUS  JUNTOU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3851920" y="1825660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2800" b="1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XXII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95936" y="4581128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INDISSOLUBILIDADE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DO  CASAMENTO</a:t>
            </a:r>
          </a:p>
        </p:txBody>
      </p:sp>
    </p:spTree>
    <p:extLst>
      <p:ext uri="{BB962C8B-B14F-4D97-AF65-F5344CB8AC3E}">
        <p14:creationId xmlns:p14="http://schemas.microsoft.com/office/powerpoint/2010/main" val="839177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UNIÃO  DOS  SEXOS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20688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SER  REGIDA  PELA  LEI  DO  AMOR: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436096" y="2620297"/>
            <a:ext cx="3707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FOI  DEUS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QUE  UNIU!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373216"/>
            <a:ext cx="9144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DAÍ  AS  UNIÕES  INFELIZES,  QUE  ACABAM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TORNANDO-SE   CRIMINOSAS,  O  QUE  SE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EVITARIA,  SE  NÃO  ABSTRAÍSSE  A  LEI  DO  AMOR.</a:t>
            </a:r>
          </a:p>
        </p:txBody>
      </p:sp>
    </p:spTree>
    <p:extLst>
      <p:ext uri="{BB962C8B-B14F-4D97-AF65-F5344CB8AC3E}">
        <p14:creationId xmlns:p14="http://schemas.microsoft.com/office/powerpoint/2010/main" val="3590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9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" descr="Malha roxa"/>
          <p:cNvSpPr>
            <a:spLocks noChangeArrowheads="1"/>
          </p:cNvSpPr>
          <p:nvPr/>
        </p:nvSpPr>
        <p:spPr bwMode="auto">
          <a:xfrm>
            <a:off x="2266950" y="566738"/>
            <a:ext cx="6324600" cy="2000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b="1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05879" y="44624"/>
            <a:ext cx="6732240" cy="72008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UNIÃO  DOS  SEXOS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24128" y="1268760"/>
            <a:ext cx="3206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  DEUS: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-2490" y="5301208"/>
            <a:ext cx="45744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UNIÃO  PELOS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LAÇOS  DA  CARNE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572000" y="5301208"/>
            <a:ext cx="45744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UNIÃO  PELOS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LAÇOS  DA  ALMA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116645" y="5229200"/>
            <a:ext cx="9107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0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5419" y="5668109"/>
            <a:ext cx="9107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AFEIÇÃO  MÚTUA.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347864" y="4767535"/>
            <a:ext cx="2808312" cy="533673"/>
          </a:xfrm>
          <a:prstGeom prst="rect">
            <a:avLst/>
          </a:prstGeom>
          <a:noFill/>
        </p:spPr>
        <p:txBody>
          <a:bodyPr wrap="square">
            <a:prstTxWarp prst="textTriangleInverted">
              <a:avLst>
                <a:gd name="adj" fmla="val 3280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OBJETIVO:</a:t>
            </a:r>
          </a:p>
        </p:txBody>
      </p:sp>
    </p:spTree>
    <p:extLst>
      <p:ext uri="{BB962C8B-B14F-4D97-AF65-F5344CB8AC3E}">
        <p14:creationId xmlns:p14="http://schemas.microsoft.com/office/powerpoint/2010/main" val="11032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716016" y="260648"/>
            <a:ext cx="4427984" cy="115212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25460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AFEIÇÃO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MÚTUA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28508" y="4797152"/>
            <a:ext cx="9144000" cy="1818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SENDO  DOIS  A  AMÁ-LOS,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DOIS  A  CUIDAR  DELES,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DOIS  A  FAZÊ-LOS  PROGREDIR.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955" y="558924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FOSSE  TRANSMITIDA  AOS  FILHOS.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555776" y="260648"/>
            <a:ext cx="4032448" cy="43204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9716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CASAMENTO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633" y="51571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QUESTÃO  695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UM  DOS  PRIMEIROS  ATOS  DE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PROGRESSO  NAS  SOCIEDADES  HUMANAS,  PORQUE  ESTABELECE  A  SOLIDARIEDADE  FRATERNA. 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298445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131840" y="332656"/>
            <a:ext cx="3086331" cy="79208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39" y="4293096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5697629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5805264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PERMITIDO  A  UM  HOMEM  DESPEDIR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MULHER,  POR  QUALQUER  MOTIVO?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3528" y="116632"/>
            <a:ext cx="8532440" cy="50405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PERGUNTA  DOS  FARISEUS  A  JESUS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14144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5000" t="-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5550331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DEIXARÁ  O  PAI  E  A  MÃE  E  SE  LIGARÁ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SUA  MULHER;  E  SERÃO  DOIS  NUMA  SÓ  CARNE.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71600" y="179929"/>
            <a:ext cx="7272808" cy="512767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RESPOSTA  DE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7218" y="5520714"/>
            <a:ext cx="9144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ASSIM,  JÁ  NÃO  SERÃO  DUAS,  MAS  UMA  SÓ  CARNE.  NÃO  SEPARE,  POIS,  O  HOMEM  O  QUE  DEUS  JUNTOU.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96136" y="6474822"/>
            <a:ext cx="3356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19:3  A  9)</a:t>
            </a:r>
          </a:p>
        </p:txBody>
      </p:sp>
    </p:spTree>
    <p:extLst>
      <p:ext uri="{BB962C8B-B14F-4D97-AF65-F5344CB8AC3E}">
        <p14:creationId xmlns:p14="http://schemas.microsoft.com/office/powerpoint/2010/main" val="15405373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6165304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EXIGÊNCIAS  DA  CIVILIZAÇÃO.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HUMANAS  SOBRE  AS  UNIÕES  DOS  SERES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661248"/>
            <a:ext cx="91119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LEIS  CIVIS:  VARIÁVEIS.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27974" y="5661248"/>
            <a:ext cx="9171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REGULAM  AS  RELAÇÕES  SOCIAIS.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REGULAM  OS  INTERESSES  DAS  FAMÍLIAS.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33256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MUDAM  SEGUNDO  OS  TEMPOS,  OS  LUGARES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PROGRESSO  DA  INTELIGÊNCIA.</a:t>
            </a:r>
          </a:p>
        </p:txBody>
      </p:sp>
    </p:spTree>
    <p:extLst>
      <p:ext uri="{BB962C8B-B14F-4D97-AF65-F5344CB8AC3E}">
        <p14:creationId xmlns:p14="http://schemas.microsoft.com/office/powerpoint/2010/main" val="33513161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2"/>
      <p:bldP spid="7" grpId="0" build="allAtOnce"/>
      <p:bldP spid="7" grpId="2" build="allAtOnce"/>
      <p:bldP spid="8" grpId="0"/>
      <p:bldP spid="8" grpId="2"/>
      <p:bldP spid="9" grpId="0"/>
      <p:bldP spid="9" grpId="2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39391" y="5339900"/>
            <a:ext cx="83164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AS   MESMAS  EM  TODOS  OS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TEMPOS  E  EM  TODOS  OS  PAÍSES.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267744" y="188640"/>
            <a:ext cx="4824536" cy="37978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LEIS  DIVINAS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4821321"/>
            <a:ext cx="85040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INVARIÁVEIS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1986" y="4256290"/>
            <a:ext cx="84320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LEIS  DA  NATUREZA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26629" y="4326775"/>
            <a:ext cx="781236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LEI  DIVINA  MATERIAL:  </a:t>
            </a:r>
          </a:p>
          <a:p>
            <a:pPr marL="342900" indent="-342900"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UNIÃO  DOS  SEXOS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04681" y="5373216"/>
            <a:ext cx="803931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IMUTÁVEL  SÓ  HÁ  O  QUE  VEM  DE  DEUS.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O  QUE  É  OBRA  DOS  HOMENS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ESTÁ  SUJEITO  A  MUDANÇA.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176464" y="2996952"/>
            <a:ext cx="2267744" cy="723049"/>
          </a:xfrm>
          <a:prstGeom prst="rect">
            <a:avLst/>
          </a:prstGeom>
          <a:noFill/>
        </p:spPr>
        <p:txBody>
          <a:bodyPr wrap="square">
            <a:prstTxWarp prst="textTriangleInverted">
              <a:avLst>
                <a:gd name="adj" fmla="val 3029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051720" y="5373216"/>
            <a:ext cx="65882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LEI  DIVINA  MORAL: </a:t>
            </a:r>
          </a:p>
          <a:p>
            <a:pPr marL="342900" indent="-342900"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AMOR.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39552" y="764704"/>
            <a:ext cx="8136904" cy="36875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SOBRE  AS  UNIÕES  DOS  SERES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834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6" grpId="0"/>
      <p:bldP spid="6" grpId="1"/>
      <p:bldP spid="7" grpId="0"/>
      <p:bldP spid="7" grpId="1"/>
      <p:bldP spid="9" grpId="0"/>
      <p:bldP spid="10" grpId="0"/>
      <p:bldP spid="10" grpId="1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971600" y="332656"/>
            <a:ext cx="7416824" cy="37728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LEI  DIVINA  MATERIAL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21834" y="5661248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UNIÃO  DOS  SEXOS.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123728" y="4437112"/>
            <a:ext cx="5040560" cy="795057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O  QUE  É   DE  ORDEM  DIVINA: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5661248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SUBSTITUIÇÃO  DOS  SERES  QUE  MORREM.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347864" y="4581128"/>
            <a:ext cx="2304256" cy="504056"/>
          </a:xfrm>
          <a:prstGeom prst="rect">
            <a:avLst/>
          </a:prstGeom>
          <a:noFill/>
        </p:spPr>
        <p:txBody>
          <a:bodyPr wrap="square">
            <a:prstTxWarp prst="textTriangleInverted">
              <a:avLst>
                <a:gd name="adj" fmla="val 40145"/>
              </a:avLst>
            </a:prstTxWarp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OBJETIVO:</a:t>
            </a:r>
          </a:p>
        </p:txBody>
      </p:sp>
    </p:spTree>
    <p:extLst>
      <p:ext uri="{BB962C8B-B14F-4D97-AF65-F5344CB8AC3E}">
        <p14:creationId xmlns:p14="http://schemas.microsoft.com/office/powerpoint/2010/main" val="916730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188640"/>
            <a:ext cx="7056784" cy="36875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  LEI  DIVINA  MORAL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73325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  SER  REGIDA  PELA  LEI  DO  AMOR.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63688" y="4922004"/>
            <a:ext cx="5688632" cy="579033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UNIÃO  DOS  SEXOS:</a:t>
            </a:r>
          </a:p>
        </p:txBody>
      </p:sp>
    </p:spTree>
    <p:extLst>
      <p:ext uri="{BB962C8B-B14F-4D97-AF65-F5344CB8AC3E}">
        <p14:creationId xmlns:p14="http://schemas.microsoft.com/office/powerpoint/2010/main" val="17089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512" y="1231234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“NÃO  SEPAREIS  O  QUE  DEUS  JUNTOU.”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512" y="558924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OS  LAÇOS  ESPIRITUAIS  E  DE  MÚTUO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AFETO  SÃO  INDISSOLÚVEIS.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5"/>
          <a:stretch/>
        </p:blipFill>
        <p:spPr>
          <a:xfrm>
            <a:off x="-29890" y="-126776"/>
            <a:ext cx="9180512" cy="698477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29890" y="580526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PASSAGEIRAS  E  LOGO  DESAPARECEM.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14897" y="188640"/>
            <a:ext cx="7157503" cy="50405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SENTIDO  DA  AFIRMATIVA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31640" y="-162779"/>
            <a:ext cx="6221399" cy="1124744"/>
          </a:xfrm>
          <a:prstGeom prst="rect">
            <a:avLst/>
          </a:prstGeom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UNIÕES  POR  INTERESSES  MATERIAIS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053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41516"/>
            <a:ext cx="8064896" cy="61339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  OS  QUE  SE  CASAM  POR  INTERESSES  MATERIAIS?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517232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TERÃO  QUE  APRENDER  A  SE  AMAR,  PELA  CONVIVÊNCIA,  PELA  RENÚNCIA  E  ABNEGAÇÃO.</a:t>
            </a:r>
          </a:p>
        </p:txBody>
      </p:sp>
    </p:spTree>
    <p:extLst>
      <p:ext uri="{BB962C8B-B14F-4D97-AF65-F5344CB8AC3E}">
        <p14:creationId xmlns:p14="http://schemas.microsoft.com/office/powerpoint/2010/main" val="103174604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462</Words>
  <Application>Microsoft Office PowerPoint</Application>
  <PresentationFormat>Apresentação na tela (4:3)</PresentationFormat>
  <Paragraphs>93</Paragraphs>
  <Slides>14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1_Tema do Office</vt:lpstr>
      <vt:lpstr>Tema do Office</vt:lpstr>
      <vt:lpstr>2_Tema do Office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127</cp:revision>
  <dcterms:created xsi:type="dcterms:W3CDTF">2012-07-31T18:01:29Z</dcterms:created>
  <dcterms:modified xsi:type="dcterms:W3CDTF">2018-06-15T03:44:34Z</dcterms:modified>
</cp:coreProperties>
</file>