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89" r:id="rId3"/>
    <p:sldId id="291" r:id="rId4"/>
    <p:sldId id="312" r:id="rId5"/>
    <p:sldId id="301" r:id="rId6"/>
    <p:sldId id="296" r:id="rId7"/>
    <p:sldId id="297" r:id="rId8"/>
    <p:sldId id="298" r:id="rId9"/>
    <p:sldId id="306" r:id="rId10"/>
    <p:sldId id="305" r:id="rId11"/>
    <p:sldId id="310" r:id="rId12"/>
    <p:sldId id="311" r:id="rId13"/>
    <p:sldId id="30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00"/>
    <a:srgbClr val="D4D41A"/>
    <a:srgbClr val="CEB85A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20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5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BC9-CD01-4838-ACD0-643FEE7AB655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4C18-7853-45B7-8BD6-339BCDC82E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95936" y="1628800"/>
            <a:ext cx="51449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XXI</a:t>
            </a: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HAVERÁ  FALSOS  CRISTOS  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FALSOS  PROFETAS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95936" y="2809671"/>
            <a:ext cx="51449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INSTRUÇÕES  DOS  ESPÍRITOS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CARACTERES  DO  VERDADEIRO  PROFETA</a:t>
            </a:r>
          </a:p>
        </p:txBody>
      </p:sp>
    </p:spTree>
    <p:extLst>
      <p:ext uri="{BB962C8B-B14F-4D97-AF65-F5344CB8AC3E}">
        <p14:creationId xmlns:p14="http://schemas.microsoft.com/office/powerpoint/2010/main" val="839177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12549" y="214109"/>
            <a:ext cx="8118902" cy="40417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VERDADEIRO  PROFETA  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877272"/>
            <a:ext cx="90795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HUMILDE  E  MODESTO.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877272"/>
            <a:ext cx="90933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REVELA-SE  PELOS  SEUS  ATOS.   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1523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3000" t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547664" y="188640"/>
            <a:ext cx="6264696" cy="34335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FALSO  PROFETA  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205" y="5637160"/>
            <a:ext cx="9100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DÁ-SE,  ELE  PRÓPRIO,  COMO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ENVIADO  DE  DEUS.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5661248"/>
            <a:ext cx="9129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ORGULHOSO  E  CHEIO  DE  SI.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900" y="5805264"/>
            <a:ext cx="9129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FALA  COM  ALTIVEZ.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900" y="5589240"/>
            <a:ext cx="9129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SEMPRE  TEMEROSO  DE  QUE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LHE  DÊEM  CRÉDITO.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4549676"/>
            <a:ext cx="9160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TUDO  O  QUE  REVELE  UM  ÁTOMO  DE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ORGULHO,  FUGI  COMO  DE  UMA  LEPRA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CONTAGIOSA,  QUE  CORROMPE  TUDO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QUE  TOCA.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(LUÍS  -   BORDÉUS,  1861)</a:t>
            </a:r>
            <a:endParaRPr lang="pt-BR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0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 t="-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16632"/>
            <a:ext cx="8352928" cy="529699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PALAVRAS  FINAIS  DE  ERASTO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226784"/>
            <a:ext cx="91599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DESCONFIAI   DOS  FALSOS  PROFETAS, 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NUMA  ÉPOCA  DE  RENOVAÇÃO,  QUAL  A  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PRESENTE,  PORQUE  MUITOS  IMPOSTORES  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DIRÃO  ENVIADOS  DE  DEUS.</a:t>
            </a:r>
            <a:endParaRPr lang="pt-BR" sz="25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25" y="5805264"/>
            <a:ext cx="91375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MAS  UMA  TERRÍVEL  JUSTIÇA  OS  ESPERA,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PODEIS  ESTAR  CERTOS.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821" y="5805264"/>
            <a:ext cx="91151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ELES  PROCURAM  SATISFAZER  NA  TERRA 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SUA  VAIDADE. </a:t>
            </a:r>
            <a:endParaRPr lang="pt-BR" sz="2600" dirty="0"/>
          </a:p>
        </p:txBody>
      </p:sp>
      <p:sp>
        <p:nvSpPr>
          <p:cNvPr id="7" name="Retângulo 6"/>
          <p:cNvSpPr/>
          <p:nvPr/>
        </p:nvSpPr>
        <p:spPr>
          <a:xfrm>
            <a:off x="0" y="5805264"/>
            <a:ext cx="91151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EXPLORAM  A  CREDULIDADE  DOS  OUTROS.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-15969" y="5805264"/>
            <a:ext cx="91599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ACHAM  CÔMODO  VIVER  À  CUSTA  DOS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LHES  PRESTAM  OUVIDOS.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8691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75856" y="196424"/>
            <a:ext cx="2933074" cy="56828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-7561" y="4365104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8958103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/>
          <a:stretch>
            <a:fillRect l="-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12723" y="5517232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GUARDAI-VOS  DOS  FALSOS  PROFETAS;  MUITOS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VIRÃO  EM  MEU  NOME  E  A  MUITOS  SEDUZIRÃO.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11560" y="0"/>
            <a:ext cx="7848872" cy="79208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RECOMENDAÇÃO  DE  JESUS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14144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7564" y="260648"/>
            <a:ext cx="7848872" cy="87669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DESCONFIAI  DOS  FALSOS  PROFETAS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" y="522920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RECOMENDAÇÃO  ÚTIL  EM  TODOS  OS  TEMPOS.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4797152"/>
            <a:ext cx="910748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SOBRETUDO,  NO  MOMENTO  ATUAL,  DE  TRANSFORMAÇÃO  DA  HUMANIDADE,  EM  QUE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UMA  MULTIDÃO  DE  AMBICIOSOS  E  INTRIGANTES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  ARVORAM  EM  REFORMADORES  E  MESSIAS.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7250" y="260648"/>
            <a:ext cx="8136904" cy="87669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635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DESCONFIAI  DOS  FALSOS  PROFETAS            </a:t>
            </a:r>
            <a:endParaRPr lang="pt-BR" sz="3600" dirty="0">
              <a:effectLst>
                <a:glow rad="635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084168" y="6444044"/>
            <a:ext cx="2767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(ERASTO  -   PARIS,  1862)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9600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99818"/>
            <a:ext cx="8208912" cy="3713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VERDADEIROS  PROFETAS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1838" y="6093296"/>
            <a:ext cx="9159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ESCOLHIDOS  POR  DEUS.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093296"/>
            <a:ext cx="9159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CUMPREM  MISSÃO  IMPORTANTE.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5969" y="5903893"/>
            <a:ext cx="9159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SÓ  ESCOLHE  OS  QUE  SÃO  CAPAZES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CUMPRIR  SUAS  MISSÕES.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5969" y="5949280"/>
            <a:ext cx="9159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ESCOLHIDOS  SÃO  SUPERIORES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334780"/>
            <a:ext cx="9159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INTELIGÊNCIA  E  EM  MORALIDADE.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100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5576" y="44624"/>
            <a:ext cx="7704856" cy="584775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MISSÃO  DO  VERDADEIRO  PROFETA</a:t>
            </a:r>
            <a:endParaRPr lang="pt-BR" sz="32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157192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COM  QUE  A  HUMANIDADE  AVANCE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MORALMENTE  E  INTELECTUALMENTE.</a:t>
            </a:r>
          </a:p>
        </p:txBody>
      </p:sp>
    </p:spTree>
    <p:extLst>
      <p:ext uri="{BB962C8B-B14F-4D97-AF65-F5344CB8AC3E}">
        <p14:creationId xmlns:p14="http://schemas.microsoft.com/office/powerpoint/2010/main" val="72279118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88640"/>
            <a:ext cx="8568952" cy="73924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MISSÃO  DO  VERDADEIRO  PROFETA</a:t>
            </a:r>
            <a:endParaRPr lang="pt-BR" sz="32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165229"/>
            <a:ext cx="9144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FIZERAM  SUAS  PROVAS  NOUTRAS  EXISTÊNCIAS,  SENDO  SUPERIORES  AO  MEIO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EM  QUE  TÊM   QUE  ATUAR.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229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ESSA  MISSÃO  SÃO  ESCOLHIDOS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ESPÍRITOS  JÁ  ADIANTADOS.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430835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5536" y="116632"/>
            <a:ext cx="8136904" cy="88358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VERDADEIRO  MISSIONÁRIO  DE  DEUS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COMO  UM  FAROL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28821" y="4437112"/>
            <a:ext cx="915996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TEM  DE  JUSTIFICAR  ESSA  CONDIÇÃO:</a:t>
            </a:r>
            <a:endParaRPr lang="pt-BR" sz="28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" y="5517232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SUPERIORIDADE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572000" y="5517232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SUPERIORIDADE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INTELECTUAL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5969" y="5301208"/>
            <a:ext cx="9159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GRANDEZA,  PELO  RESULTADO  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INFLUÊNCIA  MORALIZADORA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SUAS  OBRAS.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5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188640"/>
            <a:ext cx="8568952" cy="3600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VIRTUDES  DO  VERDADEIRO  PROFETA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838879" y="1484784"/>
            <a:ext cx="3305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5085184"/>
            <a:ext cx="915996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VERDADEIROS  PROFETAS  CARACTERIZAM-SE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PELOS  MAIS  SÉRIOS  E  ELEVADOS  VALORES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MORAIS  DE  UM  CRISTÃO  VERDADEIRO.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95936" y="2276872"/>
            <a:ext cx="2983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HUMILDADE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57006" y="2996952"/>
            <a:ext cx="2886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INDULGÊNCIA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39952" y="3861048"/>
            <a:ext cx="295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BONDADE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228184" y="4509120"/>
            <a:ext cx="2745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MODÉSTIA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83968" y="5157192"/>
            <a:ext cx="25309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6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8" grpId="0"/>
      <p:bldP spid="8" grpId="1"/>
      <p:bldP spid="9" grpId="0"/>
      <p:bldP spid="9" grpId="1"/>
      <p:bldP spid="10" grpId="0"/>
      <p:bldP spid="10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852" y="3429000"/>
            <a:ext cx="913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FALSO  PROFETA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39752" y="0"/>
            <a:ext cx="4388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VERDADEIRO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07432" y="1628800"/>
            <a:ext cx="684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130483242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417</Words>
  <Application>Microsoft Office PowerPoint</Application>
  <PresentationFormat>Apresentação na tela (4:3)</PresentationFormat>
  <Paragraphs>94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123</cp:revision>
  <dcterms:created xsi:type="dcterms:W3CDTF">2012-07-31T18:01:29Z</dcterms:created>
  <dcterms:modified xsi:type="dcterms:W3CDTF">2018-06-15T03:28:07Z</dcterms:modified>
</cp:coreProperties>
</file>